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07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6:20.9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938 421 24575,'362'2'0,"402"-5"0,-237-35 0,86-1 0,-552 39 0,158-5 0,-184 2 0,0-2 0,0-2 0,-1-1 0,41-15 0,-55 17 0,1 0 0,0 1 0,0 2 0,36-3 0,90 5 0,-79 3 0,991 0 0,-1000 1 0,90 16 0,-95-11 0,14 2 0,46 8 0,134 3 0,-178-22 0,42 2 0,-109-1 0,-1 0 0,1 0 0,0 1 0,-1-1 0,1 1 0,0-1 0,-1 1 0,1 0 0,-1 0 0,1 0 0,-1 0 0,1 1 0,-1-1 0,0 1 0,0-1 0,0 1 0,0 0 0,0 0 0,0 0 0,0 0 0,0 0 0,1 3 0,-2-3 0,-1 1 0,1-1 0,-1 0 0,1 1 0,-1-1 0,0 1 0,0-1 0,0 1 0,0-1 0,-1 1 0,1-1 0,-1 0 0,1 1 0,-1-1 0,0 0 0,0 1 0,0-1 0,0 0 0,0 0 0,-1 0 0,1 0 0,0 0 0,-1 0 0,-3 3 0,-4 5 0,-1-2 0,0 1 0,0-1 0,-1-1 0,0 1 0,0-2 0,-1 0 0,0 0 0,0-1 0,0-1 0,0 0 0,-1 0 0,-25 3 0,-12-2 0,0-1 0,-64-4 0,73-1 0,-571-3 0,580 6 0,0 1 0,-52 12 0,50-8 0,-70 6 0,-469-11 0,272-5 0,274 2 0,0-2 0,-52-12 0,-14-1 0,-10-4 0,74 13 0,-1 1 0,-35-3 0,-105 5 0,-319 32 0,332-6 0,60-7 0,-113 4 0,-352-20 0,229-1 0,292 2 0,0-3 0,1-1 0,-1-2 0,1-2 0,-51-16 0,60 15 0,-39-5 0,-14-4 0,69 13 0,1-1 0,-23-12 0,24 11 0,-1 0 0,-27-9 0,-241-54 0,40 11 0,96 28 0,141 30 0,0 0 0,0-1 0,1 1 0,-1-1 0,1 0 0,-1-1 0,1 1 0,0-1 0,0 0 0,-5-4 0,9 7 0,-1-1 0,0 1 0,1-1 0,-1 0 0,1 1 0,-1-1 0,1 0 0,0 1 0,-1-1 0,1 0 0,0 0 0,-1 1 0,1-1 0,0 0 0,0 0 0,0 0 0,-1 1 0,1-1 0,0 0 0,0 0 0,0 0 0,0 0 0,1 1 0,-1-2 0,1 0 0,0 1 0,0-1 0,0 1 0,0 0 0,1 0 0,-1-1 0,0 1 0,1 0 0,-1 0 0,1 0 0,-1 1 0,1-1 0,-1 0 0,1 0 0,-1 1 0,1-1 0,2 1 0,17-6 0,1 2 0,0 1 0,1 1 0,-1 0 0,30 3 0,51-4 0,145-26 0,-162 12 0,-56 10 0,32-4 0,50-8 0,12-1 0,-73 17 0,-22 2 0,-1-1 0,0-1 0,0-2 0,0-1 0,41-14 0,-41 11 0,0 0 0,0 2 0,1 1 0,0 1 0,33 0 0,149 5 0,-104 2 0,1221-1 0,-1304 0 0,-1 2 0,1 0 0,29 9 0,22 4 0,94 16 0,-85-14 0,104 9 0,125-23 0,-203-6 0,-99 2-273,-1 1 0,1-1 0,-1 2 0,14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6:26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3913 459 24575,'522'-40'0,"-349"21"0,239-38 0,-280 36 0,-101 17 0,8-1 0,-1-2 0,1-1 0,66-24 0,-89 26 0,23-12 0,-39 17 0,0 1 0,1 0 0,-1 0 0,0 0 0,0 0 0,0 0 0,0 0 0,0-1 0,1 1 0,-1 0 0,0 0 0,0 0 0,0 0 0,0-1 0,0 1 0,0 0 0,0 0 0,0 0 0,0-1 0,0 1 0,0 0 0,0 0 0,0 0 0,0 0 0,0-1 0,0 1 0,0 0 0,0 0 0,0 0 0,0-1 0,0 1 0,0 0 0,0 0 0,0 0 0,0 0 0,0-1 0,0 1 0,-1 0 0,1 0 0,0 0 0,0 0 0,0 0 0,0-1 0,0 1 0,-1 0 0,1 0 0,0 0 0,0 0 0,0 0 0,0 0 0,-1 0 0,1 0 0,0 0 0,0-1 0,0 1 0,0 0 0,-1 0 0,1 0 0,0 0 0,0 0 0,0 0 0,-1 0 0,1 0 0,-16-2 0,-33 0 0,0 3 0,0 1 0,-57 11 0,41-4 0,-215 35 0,-36 4 0,365-49 0,92-6 0,-108 3 0,0-1 0,0-2 0,0-1 0,-1-2 0,0-1 0,44-22 0,-57 22 0,1 1 0,0 1 0,1 1 0,0 1 0,0 0 0,0 2 0,1 1 0,0 0 0,0 2 0,22-1 0,495 7 0,-400 0 0,1 6 0,272 57 0,-177-33 0,-212-32 0,13 9 0,-36-11 0,0 0 0,1 0 0,-1 0 0,0 0 0,1 0 0,-1 0 0,0 1 0,1-1 0,-1 0 0,0 0 0,0 0 0,1 1 0,-1-1 0,0 0 0,0 0 0,1 1 0,-1-1 0,0 0 0,0 1 0,0-1 0,0 0 0,0 0 0,1 1 0,-1-1 0,0 0 0,0 1 0,0-1 0,0 1 0,0-1 0,0 1 0,-1-1 0,0 1 0,1 0 0,-1-1 0,0 1 0,0 0 0,0-1 0,0 1 0,0-1 0,0 1 0,0-1 0,0 0 0,0 1 0,0-1 0,0 0 0,0 0 0,-1 0 0,-32 5 0,-1-1 0,0-2 0,-50-3 0,24 0 0,44 1 0,-81-1 0,-114 15 0,77 6 0,-5 1 0,-152 2 0,171-22 0,-249 11 0,-225 15 0,-3-28 0,197-2 0,333 2 0,35-1 0,-1 2 0,1 1 0,-1 1 0,-62 14 0,-6 9 0,-131 16 0,-104-6 0,286-30 0,-491 22 0,-2-25 0,410-3 0,120 0 0,0 0 0,0-2 0,0 1 0,0-2 0,0 0 0,1-1 0,-24-11 0,-22-7 0,40 17 0,0 2 0,0 0 0,0 1 0,-24 0 0,-82 3 0,61 2 0,-76-7 0,0-6 0,-183-38 0,312 47 0,0 0 0,0-1 0,1 0 0,-1-1 0,1 0 0,0-1 0,0 0 0,0-1 0,-12-9 0,16 10 0,1 0 0,0 0 0,0 0 0,0-1 0,1 0 0,0 0 0,0 0 0,1 0 0,-1-1 0,1 1 0,1-1 0,-1 0 0,1 0 0,0 0 0,-1-10 0,2 8 0,-1-1 0,2 1 0,-1 0 0,1-1 0,1 1 0,0-1 0,0 1 0,4-16 0,-3 20 0,0 0 0,1 0 0,-1 0 0,1 0 0,0 0 0,0 0 0,1 1 0,0 0 0,-1 0 0,1 0 0,0 0 0,1 0 0,-1 1 0,1-1 0,9-4 0,15-5 0,0 1 0,1 2 0,1 1 0,46-8 0,1-1 0,-6 0 0,2 4 0,0 3 0,0 3 0,98 3 0,614 8 0,-624-3 0,-110 3 0,0 3 0,0 2 0,-1 2 0,68 23 0,17 3 0,80 7 0,-108-29 0,-72-11 0,-1 2 0,64 16 0,-30 1 0,1-4 0,0-3 0,1-2 0,1-4 0,101 0 0,-119-10 0,71 2 0,-111 0 0,-1 1 0,1 1 0,-1 0 0,0 0 0,0 1 0,0 1 0,13 7 0,2 0 0,2 0 0,-1-2 0,1-2 0,48 8 0,-14-2 0,29 7 0,379 73 0,-345-87-1365,-95-7-5461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7:04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1069 154 24575,'-46'-2'0,"30"1"0,1 0 0,0 1 0,-1 1 0,1 0 0,0 1 0,-22 6 0,33-7 0,1 1 0,-1-1 0,1 1 0,0 0 0,0 1 0,0-1 0,0 0 0,0 1 0,0 0 0,1-1 0,-1 1 0,1 0 0,0 0 0,0 1 0,0-1 0,0 0 0,0 1 0,1-1 0,0 1 0,0-1 0,0 1 0,-1 5 0,1-5 0,0 1 0,1 0 0,0 0 0,0 0 0,0 0 0,0 0 0,1 0 0,0 0 0,0 0 0,0 0 0,1 0 0,-1-1 0,1 1 0,0 0 0,1-1 0,3 6 0,168 194 0,-159-186 0,-2 2 0,0 0 0,-1 0 0,-1 2 0,0-1 0,-2 1 0,8 28 0,11 24 0,-22-60 0,-2 1 0,1 0 0,-2 0 0,0 0 0,1 23 0,-3 80 0,-3-84 0,2 1 0,7 53 0,-2-56 0,10 51 0,-13-75 0,0 1 0,1-1 0,0 0 0,1 0 0,-1 0 0,11 14 0,-14-21 0,1 0 0,0 0 0,-1 1 0,1-1 0,0 0 0,0 0 0,0 0 0,0 0 0,0-1 0,0 1 0,0 0 0,1 0 0,-1-1 0,0 1 0,0 0 0,0-1 0,1 1 0,-1-1 0,0 0 0,1 1 0,1-1 0,-2 0 0,0-1 0,0 1 0,0-1 0,0 1 0,0-1 0,0 1 0,0-1 0,0 1 0,-1-1 0,1 0 0,0 0 0,0 1 0,-1-1 0,1 0 0,0 0 0,-1 0 0,1 0 0,-1 0 0,1 0 0,0-1 0,2-6 0,-1 0 0,1-1 0,-1 1 0,-1 0 0,1-11 0,0 4 0,-2-1 0,0 1 0,0 0 0,-2-1 0,0 1 0,0 0 0,-2 0 0,-8-24 0,-91-270 0,87 262 0,2 0 0,2-1 0,3 0 0,2 0 0,-2-53 0,7 82 0,-1 0 0,0 1 0,-1 0 0,-1-1 0,-1 2 0,-16-35 0,14 31 0,2 0 0,1 0 0,0-1 0,2 0 0,0 0 0,2-38 0,-3-5 0,4 62 0,0 0 0,0-1 0,0 1 0,-1 0 0,1 0 0,-1 0 0,0-1 0,0 1 0,0 0 0,-1 0 0,1 0 0,-1 0 0,1 1 0,-1-1 0,0 0 0,0 1 0,0-1 0,-1 1 0,1 0 0,0 0 0,-1 0 0,0 0 0,1 0 0,-1 0 0,0 1 0,0-1 0,0 1 0,0 0 0,0 0 0,0 0 0,-1 0 0,1 0 0,0 1 0,0-1 0,0 1 0,-1 0 0,1 0 0,-6 1 0,-2 1 0,0-1 0,0 2 0,0-1 0,0 2 0,0 0 0,1 0 0,-1 0 0,1 2 0,0-1 0,-9 8 0,-8 6 0,-62 47 0,-152 83 0,171-114 0,1 4 0,3 2 0,-99 81 0,156-115 0,1 2 0,1-1 0,-1 1 0,1 0 0,1 0 0,0 1 0,0-1 0,1 2 0,0-1 0,-6 20 0,9-21 0,0-1 0,0 0 0,1 1 0,0-1 0,0 1 0,1-1 0,1 1 0,-1 0 0,1-1 0,0 1 0,1-1 0,0 0 0,1 0 0,0 1 0,3 6 0,-2-8 0,0-2 0,0 1 0,1 0 0,0-1 0,0 0 0,0 0 0,0 0 0,7 4 0,18 16 0,-11-7 0,1-1 0,28 18 0,-5-4 0,-12-8 0,0 0 0,42 40 0,-69-59 0,12 14 0,1-1 0,0 0 0,2-1 0,0-1 0,1-1 0,0-1 0,31 15 0,7-3 0,-37-15 0,0-1 0,0-1 0,1-1 0,0 0 0,33 4 0,-47-10 0,12 0 0,0 2 0,1 1 0,21 7 0,-37-10 0,-1 0 0,1 1 0,-1 0 0,0 0 0,1 0 0,-1 0 0,-1 1 0,1 0 0,0 0 0,0 0 0,-1 0 0,0 0 0,0 1 0,0-1 0,0 1 0,0 0 0,-1 0 0,1 0 0,2 8 0,7 34 0,-2 2 0,-1-1 0,2 74 0,-8-80 0,3 0 0,1 0 0,13 41 0,11 58 0,-22-33 0,-7 159 0,-4-148 0,2-110 0,0 0 0,1 0 0,0 0 0,0 0 0,1 0 0,5 14 0,-7-20 0,1-1 0,-1 1 0,1-1 0,0 0 0,-1 1 0,1-1 0,0 0 0,0 1 0,0-1 0,0 0 0,0 0 0,0 0 0,1 0 0,-1 0 0,0 0 0,0 0 0,1 0 0,-1-1 0,1 1 0,-1 0 0,0-1 0,1 1 0,-1-1 0,1 0 0,0 1 0,-1-1 0,1 0 0,-1 0 0,1 0 0,-1 0 0,1 0 0,-1 0 0,1-1 0,0 1 0,-1-1 0,1 1 0,-1-1 0,0 1 0,1-1 0,-1 0 0,1 1 0,-1-1 0,2-1 0,2-2 0,1 0 0,-1 0 0,0-1 0,0 1 0,0-1 0,-1 0 0,1 0 0,-1-1 0,0 1 0,-1-1 0,6-12 0,2-7 0,12-43 0,-15 44 0,1-11 0,7-44 0,-5 18 0,-2 7 0,-1-1 0,-1-55 0,-8-112 0,-1 95 0,1-782 0,1 904 0,0-1 0,0 0 0,0 0 0,0 0 0,1-1 0,0 1 0,0 0 0,3-7 0,-4 13 0,0 0 0,0-1 0,0 1 0,0 0 0,0-1 0,0 1 0,1 0 0,-1 0 0,0-1 0,0 1 0,0 0 0,0-1 0,0 1 0,1 0 0,-1 0 0,0-1 0,0 1 0,0 0 0,1 0 0,-1 0 0,0-1 0,0 1 0,0 0 0,1 0 0,-1 0 0,0 0 0,1 0 0,-1-1 0,0 1 0,0 0 0,1 0 0,-1 0 0,0 0 0,1 0 0,-1 0 0,0 0 0,1 0 0,-1 0 0,0 0 0,0 0 0,1 0 0,-1 0 0,0 0 0,1 0 0,-1 1 0,0-1 0,9 16 0,0 26 0,-10-32 0,1 0 0,-2 0 0,1 0 0,-1 0 0,-1 0 0,0 0 0,0-1 0,-1 1 0,0-1 0,0 0 0,-1 0 0,0 0 0,-1-1 0,0 0 0,0 0 0,-13 12 0,-11 6 0,0 0 0,-1-2 0,-38 21 0,-12 10 0,-23 19 0,45-34 0,1 3 0,-88 86 0,139-121 0,-1-2 0,0 1 0,0-1 0,0 0 0,-1-1 0,0 0 0,0 0 0,0-1 0,-16 5 0,18-7 0,-1 0 0,1 0 0,0-1 0,-1 0 0,1 0 0,-1-1 0,1 0 0,-1 0 0,1-1 0,-1 0 0,1 0 0,0-1 0,-13-4 0,16 4 0,0-1 0,0 0 0,0 0 0,1 0 0,-1 0 0,1-1 0,0 1 0,0-1 0,0 0 0,0 0 0,1 0 0,0 0 0,-1 0 0,2-1 0,-1 1 0,0-1 0,1 0 0,0 1 0,0-1 0,0 0 0,1 1 0,-1-8 0,0-2 0,1-1 0,0 1 0,1-1 0,0 1 0,1-1 0,5-16 0,-2 17 0,1 1 0,-1 0 0,13-20 0,-12 24 0,0-2 0,-1 1 0,0 0 0,0-1 0,-2 0 0,6-20 0,-5-19 0,-1 0 0,-6-76 0,0 67 0,5-69 0,-1 124 0,-1 0 0,1 1 0,-1-1 0,1 1 0,0-1 0,1 1 0,-1 0 0,0-1 0,1 1 0,0 0 0,0 0 0,0 0 0,0 0 0,0 0 0,1 1 0,-1-1 0,1 1 0,0-1 0,0 1 0,0 0 0,0 0 0,0 0 0,0 0 0,0 1 0,1-1 0,-1 1 0,1 0 0,-1 0 0,6-1 0,9 0 0,1 0 0,0 0 0,0 2 0,29 3 0,-19-1 0,115-1 0,57 4 0,-185-3 0,0 0 0,1 1 0,-2 1 0,1 1 0,0 0 0,-1 1 0,0 0 0,0 2 0,27 17 0,-37-21 0,-1 1 0,0 0 0,0 0 0,0 0 0,-1 0 0,1 0 0,-1 1 0,0 0 0,-1-1 0,0 1 0,0 0 0,0 0 0,0 0 0,0 10 0,0 0 0,0 0 0,-2 1 0,0-1 0,-3 22 0,3-35 0,0 0 0,-1 0 0,1 0 0,-1-1 0,0 1 0,0 0 0,0-1 0,0 1 0,0-1 0,-1 1 0,1-1 0,-1 1 0,0-1 0,1 0 0,-4 3 0,4-4 0,0-1 0,-1 1 0,1 0 0,0-1 0,0 0 0,-1 1 0,1-1 0,0 0 0,-1 1 0,1-1 0,0 0 0,-1 0 0,1 0 0,0 0 0,-1 0 0,1 0 0,0-1 0,-1 1 0,1 0 0,0-1 0,0 1 0,-1-1 0,1 1 0,0-1 0,0 0 0,0 1 0,0-1 0,0 0 0,-1 0 0,1 0 0,1 0 0,-1 0 0,-1-1 0,-3-4 0,0 1 0,0-1 0,1 0 0,0 0 0,0 0 0,1 0 0,-1-1 0,2 0 0,-4-7 0,-14-69 0,17 63 0,-2 0 0,0 1 0,-9-22 0,4 16 0,1 0 0,1-1 0,1 0 0,-5-34 0,4 24 0,-3 1 0,-1 1 0,-2 0 0,-1 0 0,-36-58 0,43 78 0,-1 0 0,-19-24 0,26 35 0,-1 1 0,1-1 0,0 1 0,-1-1 0,1 1 0,-1 0 0,0 0 0,1 0 0,-1 0 0,0 1 0,0-1 0,0 1 0,-1 0 0,1 0 0,0 0 0,0 0 0,-1 0 0,1 1 0,0-1 0,-7 1 0,8 1 0,0 0 0,-1 0 0,1 0 0,0 0 0,0 1 0,0-1 0,0 0 0,0 1 0,1-1 0,-1 1 0,0 0 0,1 0 0,-1 0 0,1 0 0,-1 0 0,1 0 0,0 0 0,0 0 0,0 0 0,0 1 0,0-1 0,1 0 0,-1 1 0,1-1 0,-1 4 0,-1 9 0,0 0 0,0 27 0,2-33 0,5 417-1365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7:25.5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574 648 24575,'-2'-1'0,"0"1"0,0-1 0,1 1 0,-1-1 0,0 0 0,1 0 0,-1 0 0,1 0 0,-1 0 0,1 0 0,0-1 0,-1 1 0,1 0 0,0-1 0,0 1 0,0-1 0,0 1 0,-2-4 0,-17-35 0,18 36 0,-72-140 0,11 23 0,39 72 0,-1 1 0,-3 1 0,-2 2 0,-56-65 0,85 108 0,0 1 0,0 0 0,0 0 0,0 0 0,0 0 0,0-1 0,-1 1 0,1 1 0,0-1 0,-1 0 0,1 0 0,-1 0 0,1 1 0,-1-1 0,1 1 0,-3-1 0,3 1 0,1 0 0,-1 0 0,0 1 0,1-1 0,-1 0 0,1 0 0,-1 1 0,0-1 0,1 1 0,-1-1 0,1 0 0,-1 1 0,1-1 0,-1 1 0,1-1 0,-1 1 0,1-1 0,0 1 0,-1-1 0,1 1 0,0 0 0,-1-1 0,1 1 0,0-1 0,0 1 0,-1 0 0,0 8 0,-1-1 0,1 0 0,0 0 0,1 14 0,0-20 0,5 743 0,-5-223 0,0-520 0,0 10 0,1 0 0,3 22 0,-4-32 0,0 0 0,0-1 0,1 1 0,-1-1 0,0 1 0,1 0 0,0-1 0,-1 1 0,1-1 0,0 1 0,-1-1 0,1 0 0,0 1 0,0-1 0,0 0 0,0 1 0,0-1 0,1 0 0,-1 0 0,0 0 0,1 0 0,-1 0 0,0 0 0,1 0 0,-1-1 0,1 1 0,-1-1 0,1 1 0,0-1 0,2 1 0,-2-1 0,-1-1 0,1 1 0,-1-1 0,1 0 0,-1 1 0,1-1 0,-1 0 0,1 0 0,-1 0 0,0 0 0,1-1 0,-1 1 0,0 0 0,0 0 0,0-1 0,0 1 0,0 0 0,0-1 0,-1 1 0,1-1 0,0 0 0,-1 1 0,1-1 0,-1 1 0,1-1 0,-1-3 0,8-48 0,-7 49 0,1-18 0,-1 0 0,-1-1 0,0 1 0,-2-1 0,-1 1 0,-1 0 0,0 0 0,-15-39 0,-31-94 0,33 96 0,-31-71 0,32 97 0,2 0 0,2 0 0,1-2 0,1 1 0,2-1 0,2-1 0,-4-64 0,10 73 0,3-96 0,-3 121 0,1-1 0,-1 1 0,0 0 0,1 0 0,-1 0 0,1 0 0,0-1 0,0 1 0,0 0 0,0 0 0,0 1 0,0-1 0,0 0 0,3-2 0,-3 3 0,0 1 0,0-1 0,0 0 0,0 1 0,0-1 0,0 1 0,0-1 0,0 1 0,0-1 0,0 1 0,0 0 0,1 0 0,-1-1 0,0 1 0,0 0 0,0 0 0,1 0 0,-1 0 0,2 1 0,1 0 0,-1 0 0,1 1 0,-1-1 0,1 1 0,-1 0 0,1 0 0,-1 0 0,0 0 0,0 1 0,0-1 0,0 1 0,-1 0 0,1 0 0,3 4 0,50 80 0,-35-52 0,2-1 0,46 54 0,-48-62 0,-1 1 0,-1 1 0,-1 1 0,-2 0 0,17 42 0,10 17 0,-30-62 0,-1 1 0,-1 0 0,-1 0 0,9 47 0,-12-50 0,0 0 0,15 30 0,-11-30 0,11 41 0,-21-61 0,4 16 0,-2-15 0,-2-12 0,-3-195 0,3-41 0,3 214 0,2 0 0,1 0 0,1 1 0,15-34 0,-3 7 0,-14 34 0,1 1 0,2 0 0,0 1 0,1 0 0,23-34 0,-29 48 0,0 1 0,0-1 0,-1 0 0,0-1 0,0 1 0,0-1 0,-1 1 0,0-1 0,0 0 0,0 0 0,-1 0 0,0 0 0,1-6 0,-3 8 0,1 0 0,0 1 0,-1-1 0,0 1 0,0-1 0,0 1 0,0-1 0,0 1 0,-1 0 0,0-1 0,0 1 0,1 0 0,-2 0 0,1 0 0,0 0 0,-1 1 0,1-1 0,-1 1 0,0-1 0,0 1 0,0 0 0,0 0 0,-3-2 0,-6-1 0,0 0 0,-1 0 0,1 1 0,-1 1 0,0 0 0,0 1 0,-21-1 0,-36-8 0,-12-3 0,61 12 0,0-2 0,-1 0 0,-22-8 0,43 12 0,0 0 0,0 0 0,0-1 0,1 1 0,-1-1 0,0 1 0,0 0 0,0-1 0,0 1 0,0-1 0,0 0 0,1 1 0,-1-1 0,0 0 0,0 1 0,1-1 0,-1 0 0,0-1 0,1 2 0,1 0 0,0 1 0,0-1 0,-1 0 0,1 1 0,0-1 0,-1 1 0,1-1 0,-1 1 0,1-1 0,-1 1 0,1-1 0,-1 1 0,1-1 0,-1 1 0,1 0 0,-1-1 0,1 1 0,-1 0 0,0 0 0,1 1 0,4 9 0,0 0 0,-1 1 0,-1 0 0,1 0 0,-2 0 0,0 0 0,1 17 0,-2 93 0,-2-75 0,-2 69 0,5 150 0,1-246 0,1 0 0,7 21 0,-7-30 0,-1-1 0,0 1 0,-1 0 0,0 0 0,-1 0 0,0 0 0,0 0 0,-1 0 0,-1 0 0,-2 16 0,-4-11-1365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7:30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7:34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8:06:52.2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1970 78 24575,'-1866'0'0,"1859"0"0,-1 0 0,1 0 0,0 1 0,-1 0 0,1 1 0,0 0 0,0 0 0,-8 3 0,13-4 0,0 0 0,1 0 0,-1 0 0,0 1 0,0-1 0,0 0 0,1 1 0,-1 0 0,1-1 0,-1 1 0,1 0 0,-1 0 0,1-1 0,0 1 0,0 0 0,0 0 0,0 0 0,1 1 0,-1-1 0,0 0 0,1 0 0,-1 0 0,1 0 0,0 1 0,0-1 0,0 0 0,0 0 0,0 1 0,0-1 0,2 4 0,-1-2 0,0 0 0,1 0 0,-1 0 0,1 0 0,0-1 0,0 1 0,1 0 0,-1-1 0,1 0 0,0 1 0,0-1 0,0 0 0,0-1 0,0 1 0,1 0 0,-1-1 0,1 0 0,0 0 0,-1 0 0,1 0 0,0 0 0,0-1 0,0 0 0,0 0 0,7 1 0,12 2 0,0 0 0,1-2 0,31-1 0,-39-1 0,422-5 0,-402 2 0,0-1 0,0-2 0,0-1 0,0-2 0,-2-2 0,37-15 0,-4 2 0,-39 17 0,0 1 0,0 1 0,1 1 0,-1 2 0,43 1 0,26-1 0,-80-1 0,-1 0 0,0-1 0,1 0 0,-2-1 0,25-12 0,-23 10 0,-1 0 0,1 1 0,0 1 0,26-5 0,54-8 0,-66 10 0,66-5 0,332 10 0,-214 6 0,393-3 0,-598 0 0,-1 0 0,1 1 0,0 0 0,-1 1 0,17 4 0,-24-5 0,-1-1 0,1 1 0,0 0 0,0-1 0,0 1 0,-1 0 0,1 0 0,0 0 0,-1 0 0,1 0 0,-1 1 0,1-1 0,-1 0 0,0 1 0,1-1 0,-1 1 0,0 0 0,0-1 0,0 1 0,0 0 0,-1-1 0,1 1 0,0 0 0,-1 0 0,1 0 0,-1 0 0,1 0 0,-1-1 0,0 1 0,0 0 0,0 0 0,0 0 0,0 0 0,-1 0 0,0 3 0,0-2 0,0 0 0,-1-1 0,1 1 0,-1-1 0,0 1 0,1-1 0,-1 0 0,-1 1 0,1-1 0,0 0 0,0 0 0,-1-1 0,1 1 0,-1 0 0,1-1 0,-1 0 0,0 1 0,1-1 0,-1 0 0,0-1 0,0 1 0,0 0 0,-3 0 0,-12 2 0,1-1 0,-29 0 0,38-2 0,-183-2 0,-58 1 0,223 5 0,-1 0 0,1 2 0,-48 17 0,45-13 0,-1-1 0,-44 7 0,49-13 0,1 2 0,0 1 0,0 0 0,1 2 0,-30 14 0,32-14 0,1-2 0,-1 0 0,0-2 0,0 0 0,0-1 0,-28 0 0,-56 9 0,28 5 0,11-3 0,0-2 0,-102 6 0,117-17 0,-204-5 0,232 0 0,-36-9 0,38 8 0,-39-6 0,-264 5 0,203 8 0,119-2 22,-1 1-1,1-1 0,0 0 1,0-1-1,-1 1 0,1 0 1,0-1-1,0 1 0,-1-1 1,1 0-1,0 0 0,0 1 1,0-2-1,0 1 0,-2-1 1,2 0-123,1 0 1,0 1-1,0-1 1,0 0 0,0 0-1,1 1 1,-1-1-1,0 0 1,1 0 0,-1 0-1,1 0 1,0 0 0,-1 0-1,1 0 1,0 0-1,1-3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81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3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2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15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05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8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93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68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29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46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3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8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jp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3136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2006497"/>
                  </a:moveTo>
                  <a:lnTo>
                    <a:pt x="0" y="0"/>
                  </a:lnTo>
                  <a:lnTo>
                    <a:pt x="2009774" y="0"/>
                  </a:lnTo>
                  <a:lnTo>
                    <a:pt x="2009774" y="2006497"/>
                  </a:lnTo>
                  <a:lnTo>
                    <a:pt x="0" y="200649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65670" y="2003282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5" y="0"/>
                  </a:moveTo>
                  <a:lnTo>
                    <a:pt x="2009775" y="2009775"/>
                  </a:lnTo>
                  <a:lnTo>
                    <a:pt x="0" y="2009775"/>
                  </a:lnTo>
                  <a:lnTo>
                    <a:pt x="0" y="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78173" y="4009841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5" y="0"/>
                  </a:moveTo>
                  <a:lnTo>
                    <a:pt x="2009775" y="2009775"/>
                  </a:lnTo>
                  <a:lnTo>
                    <a:pt x="0" y="2009775"/>
                  </a:lnTo>
                  <a:lnTo>
                    <a:pt x="0" y="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303" y="4013136"/>
                  </a:moveTo>
                  <a:lnTo>
                    <a:pt x="0" y="4013136"/>
                  </a:lnTo>
                  <a:lnTo>
                    <a:pt x="0" y="6022899"/>
                  </a:lnTo>
                  <a:lnTo>
                    <a:pt x="1997303" y="6022899"/>
                  </a:lnTo>
                  <a:lnTo>
                    <a:pt x="1997303" y="4013136"/>
                  </a:lnTo>
                  <a:close/>
                </a:path>
                <a:path w="1997709" h="6022975">
                  <a:moveTo>
                    <a:pt x="1997303" y="0"/>
                  </a:moveTo>
                  <a:lnTo>
                    <a:pt x="0" y="0"/>
                  </a:lnTo>
                  <a:lnTo>
                    <a:pt x="0" y="2009762"/>
                  </a:lnTo>
                  <a:lnTo>
                    <a:pt x="1997303" y="2009762"/>
                  </a:lnTo>
                  <a:lnTo>
                    <a:pt x="1997303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78173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2006497"/>
                  </a:moveTo>
                  <a:lnTo>
                    <a:pt x="0" y="0"/>
                  </a:lnTo>
                  <a:lnTo>
                    <a:pt x="2009774" y="0"/>
                  </a:lnTo>
                  <a:lnTo>
                    <a:pt x="2009774" y="2006497"/>
                  </a:lnTo>
                  <a:lnTo>
                    <a:pt x="0" y="200649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865" y="812179"/>
            <a:ext cx="1752599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1471" y="545375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65309" y="545375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46563" y="4577029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13578" y="2557119"/>
            <a:ext cx="914399" cy="9143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38615" y="2557119"/>
            <a:ext cx="914399" cy="9143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15" y="6564629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0309" y="6125565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4" y="6165801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6" y="4476317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91235" y="9325165"/>
            <a:ext cx="4038599" cy="8329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50" dirty="0">
                <a:latin typeface="Roboto"/>
                <a:cs typeface="Roboto"/>
              </a:rPr>
              <a:t>CREATED</a:t>
            </a:r>
            <a:r>
              <a:rPr sz="1700" spc="360" dirty="0">
                <a:latin typeface="Roboto"/>
                <a:cs typeface="Roboto"/>
              </a:rPr>
              <a:t> </a:t>
            </a:r>
            <a:r>
              <a:rPr sz="1700" spc="60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IN" sz="2300" b="1" spc="310" dirty="0">
                <a:latin typeface="Arial"/>
                <a:cs typeface="Arial"/>
              </a:rPr>
              <a:t>Chaitanya Dhawade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71125" y="8770343"/>
            <a:ext cx="4633645" cy="13629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3" y="0"/>
            <a:ext cx="1362969" cy="46487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7554" y="7068220"/>
            <a:ext cx="7820023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9" y="1951192"/>
            <a:ext cx="5868679" cy="83357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4" cy="31993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44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3" y="2044699"/>
                  </a:moveTo>
                  <a:lnTo>
                    <a:pt x="92919" y="2044699"/>
                  </a:lnTo>
                  <a:lnTo>
                    <a:pt x="87985" y="2057399"/>
                  </a:lnTo>
                  <a:lnTo>
                    <a:pt x="9045" y="2057399"/>
                  </a:lnTo>
                  <a:lnTo>
                    <a:pt x="4933" y="2044699"/>
                  </a:lnTo>
                  <a:close/>
                </a:path>
                <a:path w="295275" h="2057400">
                  <a:moveTo>
                    <a:pt x="4111" y="2031999"/>
                  </a:moveTo>
                  <a:lnTo>
                    <a:pt x="104020" y="2031999"/>
                  </a:lnTo>
                  <a:lnTo>
                    <a:pt x="101964" y="2044699"/>
                  </a:lnTo>
                  <a:lnTo>
                    <a:pt x="0" y="2044699"/>
                  </a:lnTo>
                  <a:lnTo>
                    <a:pt x="4111" y="2031999"/>
                  </a:lnTo>
                  <a:close/>
                </a:path>
                <a:path w="295275" h="2057400">
                  <a:moveTo>
                    <a:pt x="20146" y="2019299"/>
                  </a:moveTo>
                  <a:lnTo>
                    <a:pt x="113476" y="2019299"/>
                  </a:lnTo>
                  <a:lnTo>
                    <a:pt x="111832" y="2031999"/>
                  </a:lnTo>
                  <a:lnTo>
                    <a:pt x="17268" y="2031999"/>
                  </a:lnTo>
                  <a:lnTo>
                    <a:pt x="20146" y="2019299"/>
                  </a:lnTo>
                  <a:close/>
                </a:path>
                <a:path w="295275" h="2057400">
                  <a:moveTo>
                    <a:pt x="221608" y="1041399"/>
                  </a:moveTo>
                  <a:lnTo>
                    <a:pt x="293559" y="1041399"/>
                  </a:lnTo>
                  <a:lnTo>
                    <a:pt x="288625" y="1054099"/>
                  </a:lnTo>
                  <a:lnTo>
                    <a:pt x="281225" y="1054099"/>
                  </a:lnTo>
                  <a:lnTo>
                    <a:pt x="271145" y="1066799"/>
                  </a:lnTo>
                  <a:lnTo>
                    <a:pt x="261335" y="1079499"/>
                  </a:lnTo>
                  <a:lnTo>
                    <a:pt x="251911" y="1079499"/>
                  </a:lnTo>
                  <a:lnTo>
                    <a:pt x="242988" y="1092199"/>
                  </a:lnTo>
                  <a:lnTo>
                    <a:pt x="229658" y="1104899"/>
                  </a:lnTo>
                  <a:lnTo>
                    <a:pt x="217445" y="1130299"/>
                  </a:lnTo>
                  <a:lnTo>
                    <a:pt x="206389" y="1142999"/>
                  </a:lnTo>
                  <a:lnTo>
                    <a:pt x="196528" y="1168399"/>
                  </a:lnTo>
                  <a:lnTo>
                    <a:pt x="179999" y="1206499"/>
                  </a:lnTo>
                  <a:lnTo>
                    <a:pt x="168210" y="1244599"/>
                  </a:lnTo>
                  <a:lnTo>
                    <a:pt x="160508" y="1282699"/>
                  </a:lnTo>
                  <a:lnTo>
                    <a:pt x="156236" y="1333499"/>
                  </a:lnTo>
                  <a:lnTo>
                    <a:pt x="154585" y="1371599"/>
                  </a:lnTo>
                  <a:lnTo>
                    <a:pt x="154745" y="1422399"/>
                  </a:lnTo>
                  <a:lnTo>
                    <a:pt x="156062" y="1460499"/>
                  </a:lnTo>
                  <a:lnTo>
                    <a:pt x="157880" y="1498599"/>
                  </a:lnTo>
                  <a:lnTo>
                    <a:pt x="160707" y="1587499"/>
                  </a:lnTo>
                  <a:lnTo>
                    <a:pt x="161523" y="1625599"/>
                  </a:lnTo>
                  <a:lnTo>
                    <a:pt x="161992" y="1663699"/>
                  </a:lnTo>
                  <a:lnTo>
                    <a:pt x="162082" y="1701799"/>
                  </a:lnTo>
                  <a:lnTo>
                    <a:pt x="161786" y="1739899"/>
                  </a:lnTo>
                  <a:lnTo>
                    <a:pt x="161182" y="1777999"/>
                  </a:lnTo>
                  <a:lnTo>
                    <a:pt x="159017" y="1841499"/>
                  </a:lnTo>
                  <a:lnTo>
                    <a:pt x="153582" y="1892299"/>
                  </a:lnTo>
                  <a:lnTo>
                    <a:pt x="143978" y="1943099"/>
                  </a:lnTo>
                  <a:lnTo>
                    <a:pt x="132363" y="1981199"/>
                  </a:lnTo>
                  <a:lnTo>
                    <a:pt x="126633" y="1993899"/>
                  </a:lnTo>
                  <a:lnTo>
                    <a:pt x="122522" y="2006599"/>
                  </a:lnTo>
                  <a:lnTo>
                    <a:pt x="119644" y="2019299"/>
                  </a:lnTo>
                  <a:lnTo>
                    <a:pt x="32480" y="2019299"/>
                  </a:lnTo>
                  <a:lnTo>
                    <a:pt x="40658" y="2006599"/>
                  </a:lnTo>
                  <a:lnTo>
                    <a:pt x="49491" y="1993899"/>
                  </a:lnTo>
                  <a:lnTo>
                    <a:pt x="58556" y="1981199"/>
                  </a:lnTo>
                  <a:lnTo>
                    <a:pt x="67428" y="1955799"/>
                  </a:lnTo>
                  <a:lnTo>
                    <a:pt x="70717" y="1955799"/>
                  </a:lnTo>
                  <a:lnTo>
                    <a:pt x="72773" y="1943099"/>
                  </a:lnTo>
                  <a:lnTo>
                    <a:pt x="75651" y="1930399"/>
                  </a:lnTo>
                  <a:lnTo>
                    <a:pt x="77494" y="1930399"/>
                  </a:lnTo>
                  <a:lnTo>
                    <a:pt x="79300" y="1917699"/>
                  </a:lnTo>
                  <a:lnTo>
                    <a:pt x="81028" y="1917699"/>
                  </a:lnTo>
                  <a:lnTo>
                    <a:pt x="82640" y="1904999"/>
                  </a:lnTo>
                  <a:lnTo>
                    <a:pt x="85807" y="1892299"/>
                  </a:lnTo>
                  <a:lnTo>
                    <a:pt x="88550" y="1879599"/>
                  </a:lnTo>
                  <a:lnTo>
                    <a:pt x="90908" y="1866899"/>
                  </a:lnTo>
                  <a:lnTo>
                    <a:pt x="92919" y="1854199"/>
                  </a:lnTo>
                  <a:lnTo>
                    <a:pt x="93773" y="1841499"/>
                  </a:lnTo>
                  <a:lnTo>
                    <a:pt x="94512" y="1828799"/>
                  </a:lnTo>
                  <a:lnTo>
                    <a:pt x="95174" y="1828799"/>
                  </a:lnTo>
                  <a:lnTo>
                    <a:pt x="95797" y="1816099"/>
                  </a:lnTo>
                  <a:lnTo>
                    <a:pt x="96176" y="1803399"/>
                  </a:lnTo>
                  <a:lnTo>
                    <a:pt x="96671" y="1803399"/>
                  </a:lnTo>
                  <a:lnTo>
                    <a:pt x="97242" y="1790699"/>
                  </a:lnTo>
                  <a:lnTo>
                    <a:pt x="97853" y="1777999"/>
                  </a:lnTo>
                  <a:lnTo>
                    <a:pt x="98771" y="1765299"/>
                  </a:lnTo>
                  <a:lnTo>
                    <a:pt x="99651" y="1739899"/>
                  </a:lnTo>
                  <a:lnTo>
                    <a:pt x="100454" y="1727199"/>
                  </a:lnTo>
                  <a:lnTo>
                    <a:pt x="102144" y="1663699"/>
                  </a:lnTo>
                  <a:lnTo>
                    <a:pt x="102684" y="1612899"/>
                  </a:lnTo>
                  <a:lnTo>
                    <a:pt x="102761" y="1574799"/>
                  </a:lnTo>
                  <a:lnTo>
                    <a:pt x="102375" y="1523999"/>
                  </a:lnTo>
                  <a:lnTo>
                    <a:pt x="101521" y="1485899"/>
                  </a:lnTo>
                  <a:lnTo>
                    <a:pt x="100782" y="1435099"/>
                  </a:lnTo>
                  <a:lnTo>
                    <a:pt x="101045" y="1384299"/>
                  </a:lnTo>
                  <a:lnTo>
                    <a:pt x="103198" y="1333499"/>
                  </a:lnTo>
                  <a:lnTo>
                    <a:pt x="108183" y="1282699"/>
                  </a:lnTo>
                  <a:lnTo>
                    <a:pt x="112159" y="1269999"/>
                  </a:lnTo>
                  <a:lnTo>
                    <a:pt x="117177" y="1244599"/>
                  </a:lnTo>
                  <a:lnTo>
                    <a:pt x="131207" y="1193799"/>
                  </a:lnTo>
                  <a:lnTo>
                    <a:pt x="150480" y="1142999"/>
                  </a:lnTo>
                  <a:lnTo>
                    <a:pt x="175457" y="1104899"/>
                  </a:lnTo>
                  <a:lnTo>
                    <a:pt x="190027" y="1079499"/>
                  </a:lnTo>
                  <a:lnTo>
                    <a:pt x="205985" y="1066799"/>
                  </a:lnTo>
                  <a:lnTo>
                    <a:pt x="213604" y="1054099"/>
                  </a:lnTo>
                  <a:lnTo>
                    <a:pt x="221608" y="1041399"/>
                  </a:lnTo>
                  <a:close/>
                </a:path>
                <a:path w="295275" h="2057400">
                  <a:moveTo>
                    <a:pt x="213604" y="1003299"/>
                  </a:moveTo>
                  <a:lnTo>
                    <a:pt x="288625" y="1003299"/>
                  </a:lnTo>
                  <a:lnTo>
                    <a:pt x="293559" y="1015999"/>
                  </a:lnTo>
                  <a:lnTo>
                    <a:pt x="294792" y="1028699"/>
                  </a:lnTo>
                  <a:lnTo>
                    <a:pt x="295204" y="1041399"/>
                  </a:lnTo>
                  <a:lnTo>
                    <a:pt x="229921" y="1041399"/>
                  </a:lnTo>
                  <a:lnTo>
                    <a:pt x="238465" y="1028699"/>
                  </a:lnTo>
                  <a:lnTo>
                    <a:pt x="229921" y="1015999"/>
                  </a:lnTo>
                  <a:lnTo>
                    <a:pt x="221608" y="1015999"/>
                  </a:lnTo>
                  <a:lnTo>
                    <a:pt x="213604" y="1003299"/>
                  </a:lnTo>
                  <a:close/>
                </a:path>
                <a:path w="295275" h="2057400">
                  <a:moveTo>
                    <a:pt x="40716" y="50799"/>
                  </a:moveTo>
                  <a:lnTo>
                    <a:pt x="122522" y="50799"/>
                  </a:lnTo>
                  <a:lnTo>
                    <a:pt x="126633" y="63499"/>
                  </a:lnTo>
                  <a:lnTo>
                    <a:pt x="132421" y="76199"/>
                  </a:lnTo>
                  <a:lnTo>
                    <a:pt x="144152" y="114299"/>
                  </a:lnTo>
                  <a:lnTo>
                    <a:pt x="153582" y="165099"/>
                  </a:lnTo>
                  <a:lnTo>
                    <a:pt x="159017" y="215899"/>
                  </a:lnTo>
                  <a:lnTo>
                    <a:pt x="160347" y="253999"/>
                  </a:lnTo>
                  <a:lnTo>
                    <a:pt x="161786" y="317499"/>
                  </a:lnTo>
                  <a:lnTo>
                    <a:pt x="161992" y="393699"/>
                  </a:lnTo>
                  <a:lnTo>
                    <a:pt x="161696" y="431799"/>
                  </a:lnTo>
                  <a:lnTo>
                    <a:pt x="160861" y="469899"/>
                  </a:lnTo>
                  <a:lnTo>
                    <a:pt x="159563" y="520699"/>
                  </a:lnTo>
                  <a:lnTo>
                    <a:pt x="157880" y="558799"/>
                  </a:lnTo>
                  <a:lnTo>
                    <a:pt x="156062" y="596899"/>
                  </a:lnTo>
                  <a:lnTo>
                    <a:pt x="154745" y="647699"/>
                  </a:lnTo>
                  <a:lnTo>
                    <a:pt x="154585" y="685799"/>
                  </a:lnTo>
                  <a:lnTo>
                    <a:pt x="156236" y="723899"/>
                  </a:lnTo>
                  <a:lnTo>
                    <a:pt x="160566" y="774699"/>
                  </a:lnTo>
                  <a:lnTo>
                    <a:pt x="168365" y="812799"/>
                  </a:lnTo>
                  <a:lnTo>
                    <a:pt x="180172" y="850899"/>
                  </a:lnTo>
                  <a:lnTo>
                    <a:pt x="196528" y="901699"/>
                  </a:lnTo>
                  <a:lnTo>
                    <a:pt x="206389" y="914399"/>
                  </a:lnTo>
                  <a:lnTo>
                    <a:pt x="217445" y="939799"/>
                  </a:lnTo>
                  <a:lnTo>
                    <a:pt x="229658" y="952499"/>
                  </a:lnTo>
                  <a:lnTo>
                    <a:pt x="242988" y="965199"/>
                  </a:lnTo>
                  <a:lnTo>
                    <a:pt x="251853" y="977899"/>
                  </a:lnTo>
                  <a:lnTo>
                    <a:pt x="261181" y="990599"/>
                  </a:lnTo>
                  <a:lnTo>
                    <a:pt x="270972" y="990599"/>
                  </a:lnTo>
                  <a:lnTo>
                    <a:pt x="281225" y="1003299"/>
                  </a:lnTo>
                  <a:lnTo>
                    <a:pt x="205985" y="1003299"/>
                  </a:lnTo>
                  <a:lnTo>
                    <a:pt x="189796" y="977899"/>
                  </a:lnTo>
                  <a:lnTo>
                    <a:pt x="175148" y="952499"/>
                  </a:lnTo>
                  <a:lnTo>
                    <a:pt x="162043" y="939799"/>
                  </a:lnTo>
                  <a:lnTo>
                    <a:pt x="150480" y="914399"/>
                  </a:lnTo>
                  <a:lnTo>
                    <a:pt x="140130" y="888999"/>
                  </a:lnTo>
                  <a:lnTo>
                    <a:pt x="131207" y="863599"/>
                  </a:lnTo>
                  <a:lnTo>
                    <a:pt x="123594" y="838199"/>
                  </a:lnTo>
                  <a:lnTo>
                    <a:pt x="117177" y="825499"/>
                  </a:lnTo>
                  <a:lnTo>
                    <a:pt x="108183" y="774699"/>
                  </a:lnTo>
                  <a:lnTo>
                    <a:pt x="103198" y="723899"/>
                  </a:lnTo>
                  <a:lnTo>
                    <a:pt x="101045" y="673099"/>
                  </a:lnTo>
                  <a:lnTo>
                    <a:pt x="100782" y="622299"/>
                  </a:lnTo>
                  <a:lnTo>
                    <a:pt x="101521" y="571499"/>
                  </a:lnTo>
                  <a:lnTo>
                    <a:pt x="102375" y="533399"/>
                  </a:lnTo>
                  <a:lnTo>
                    <a:pt x="102934" y="482599"/>
                  </a:lnTo>
                  <a:lnTo>
                    <a:pt x="102838" y="444499"/>
                  </a:lnTo>
                  <a:lnTo>
                    <a:pt x="102202" y="393699"/>
                  </a:lnTo>
                  <a:lnTo>
                    <a:pt x="101142" y="355599"/>
                  </a:lnTo>
                  <a:lnTo>
                    <a:pt x="100454" y="342899"/>
                  </a:lnTo>
                  <a:lnTo>
                    <a:pt x="99651" y="317499"/>
                  </a:lnTo>
                  <a:lnTo>
                    <a:pt x="98771" y="304799"/>
                  </a:lnTo>
                  <a:lnTo>
                    <a:pt x="97853" y="279399"/>
                  </a:lnTo>
                  <a:lnTo>
                    <a:pt x="97474" y="266699"/>
                  </a:lnTo>
                  <a:lnTo>
                    <a:pt x="96979" y="266699"/>
                  </a:lnTo>
                  <a:lnTo>
                    <a:pt x="96407" y="253999"/>
                  </a:lnTo>
                  <a:lnTo>
                    <a:pt x="95174" y="228599"/>
                  </a:lnTo>
                  <a:lnTo>
                    <a:pt x="94512" y="228599"/>
                  </a:lnTo>
                  <a:lnTo>
                    <a:pt x="93773" y="215899"/>
                  </a:lnTo>
                  <a:lnTo>
                    <a:pt x="88396" y="177799"/>
                  </a:lnTo>
                  <a:lnTo>
                    <a:pt x="82640" y="152399"/>
                  </a:lnTo>
                  <a:lnTo>
                    <a:pt x="81028" y="139699"/>
                  </a:lnTo>
                  <a:lnTo>
                    <a:pt x="79300" y="139699"/>
                  </a:lnTo>
                  <a:lnTo>
                    <a:pt x="77494" y="126999"/>
                  </a:lnTo>
                  <a:lnTo>
                    <a:pt x="75651" y="126999"/>
                  </a:lnTo>
                  <a:lnTo>
                    <a:pt x="72773" y="114299"/>
                  </a:lnTo>
                  <a:lnTo>
                    <a:pt x="70717" y="101599"/>
                  </a:lnTo>
                  <a:lnTo>
                    <a:pt x="67428" y="101599"/>
                  </a:lnTo>
                  <a:lnTo>
                    <a:pt x="58729" y="76199"/>
                  </a:lnTo>
                  <a:lnTo>
                    <a:pt x="49646" y="63499"/>
                  </a:lnTo>
                  <a:lnTo>
                    <a:pt x="40716" y="50799"/>
                  </a:lnTo>
                  <a:close/>
                </a:path>
                <a:path w="295275" h="2057400">
                  <a:moveTo>
                    <a:pt x="30013" y="38099"/>
                  </a:moveTo>
                  <a:lnTo>
                    <a:pt x="114710" y="38099"/>
                  </a:lnTo>
                  <a:lnTo>
                    <a:pt x="119644" y="50799"/>
                  </a:lnTo>
                  <a:lnTo>
                    <a:pt x="32480" y="50799"/>
                  </a:lnTo>
                  <a:lnTo>
                    <a:pt x="30013" y="38099"/>
                  </a:lnTo>
                  <a:close/>
                </a:path>
                <a:path w="295275" h="2057400">
                  <a:moveTo>
                    <a:pt x="0" y="12699"/>
                  </a:moveTo>
                  <a:lnTo>
                    <a:pt x="97442" y="12699"/>
                  </a:lnTo>
                  <a:lnTo>
                    <a:pt x="101964" y="25399"/>
                  </a:lnTo>
                  <a:lnTo>
                    <a:pt x="110187" y="25399"/>
                  </a:lnTo>
                  <a:lnTo>
                    <a:pt x="111832" y="38099"/>
                  </a:lnTo>
                  <a:lnTo>
                    <a:pt x="15623" y="38099"/>
                  </a:lnTo>
                  <a:lnTo>
                    <a:pt x="4111" y="25399"/>
                  </a:lnTo>
                  <a:lnTo>
                    <a:pt x="0" y="12699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699"/>
                  </a:lnTo>
                  <a:lnTo>
                    <a:pt x="9045" y="12699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41" y="547981"/>
              <a:ext cx="6128990" cy="4025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90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-185" dirty="0">
                <a:solidFill>
                  <a:srgbClr val="FF0000"/>
                </a:solidFill>
                <a:latin typeface="Verdana"/>
                <a:cs typeface="Verdana"/>
              </a:rPr>
              <a:t>Wifi</a:t>
            </a:r>
            <a:r>
              <a:rPr sz="2900" b="0" spc="-48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25" dirty="0">
                <a:solidFill>
                  <a:srgbClr val="FF0000"/>
                </a:solidFill>
                <a:latin typeface="Verdana"/>
                <a:cs typeface="Verdana"/>
              </a:rPr>
              <a:t>extender </a:t>
            </a:r>
            <a:r>
              <a:rPr sz="2900" b="0" spc="-320" dirty="0">
                <a:solidFill>
                  <a:srgbClr val="FF0000"/>
                </a:solidFill>
                <a:latin typeface="Verdana"/>
                <a:cs typeface="Verdana"/>
              </a:rPr>
              <a:t>USB</a:t>
            </a:r>
            <a:r>
              <a:rPr sz="2900" b="0" spc="-5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30" dirty="0">
                <a:solidFill>
                  <a:srgbClr val="FF0000"/>
                </a:solidFill>
                <a:latin typeface="Verdana"/>
                <a:cs typeface="Verdana"/>
              </a:rPr>
              <a:t>Flash</a:t>
            </a:r>
            <a:r>
              <a:rPr sz="2900" b="0" spc="-4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90" dirty="0">
                <a:solidFill>
                  <a:srgbClr val="FF0000"/>
                </a:solidFill>
                <a:latin typeface="Verdana"/>
                <a:cs typeface="Verdana"/>
              </a:rPr>
              <a:t>Drives</a:t>
            </a:r>
            <a:endParaRPr sz="2900" dirty="0"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220" dirty="0">
                <a:solidFill>
                  <a:srgbClr val="FF0000"/>
                </a:solidFill>
                <a:latin typeface="Verdana"/>
                <a:cs typeface="Verdana"/>
              </a:rPr>
              <a:t>External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65" dirty="0">
                <a:solidFill>
                  <a:srgbClr val="FF0000"/>
                </a:solidFill>
                <a:latin typeface="Verdana"/>
                <a:cs typeface="Verdana"/>
              </a:rPr>
              <a:t>Solid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55" dirty="0">
                <a:solidFill>
                  <a:srgbClr val="FF0000"/>
                </a:solidFill>
                <a:latin typeface="Verdana"/>
                <a:cs typeface="Verdana"/>
              </a:rPr>
              <a:t>State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75" dirty="0">
                <a:solidFill>
                  <a:srgbClr val="FF0000"/>
                </a:solidFill>
                <a:latin typeface="Verdana"/>
                <a:cs typeface="Verdana"/>
              </a:rPr>
              <a:t>Drives </a:t>
            </a:r>
            <a:r>
              <a:rPr sz="2900" b="0" spc="-120" dirty="0">
                <a:solidFill>
                  <a:srgbClr val="FF0000"/>
                </a:solidFill>
                <a:latin typeface="Verdana"/>
                <a:cs typeface="Verdana"/>
              </a:rPr>
              <a:t>Personal</a:t>
            </a:r>
            <a:r>
              <a:rPr sz="2900" b="0" spc="-4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Desktop </a:t>
            </a:r>
            <a:r>
              <a:rPr sz="2900" b="0" spc="-150" dirty="0">
                <a:solidFill>
                  <a:srgbClr val="FF0000"/>
                </a:solidFill>
                <a:latin typeface="Verdana"/>
                <a:cs typeface="Verdana"/>
              </a:rPr>
              <a:t>Business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Laptop</a:t>
            </a:r>
            <a:endParaRPr sz="2900" dirty="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6" y="2642085"/>
            <a:ext cx="6506209" cy="4391025"/>
            <a:chOff x="601766" y="2642085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6" y="2642085"/>
              <a:ext cx="5353049" cy="43910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342735"/>
              <a:ext cx="1333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885660"/>
              <a:ext cx="133350" cy="13335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428585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971510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8514435"/>
            <a:ext cx="133350" cy="1333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057360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600285"/>
            <a:ext cx="133350" cy="1333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78" y="5259478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25" dirty="0">
                <a:latin typeface="Trebuchet MS"/>
                <a:cs typeface="Trebuchet MS"/>
              </a:rPr>
              <a:t>Suggestions</a:t>
            </a:r>
            <a:r>
              <a:rPr sz="3800" b="1" spc="-305" dirty="0">
                <a:latin typeface="Trebuchet MS"/>
                <a:cs typeface="Trebuchet MS"/>
              </a:rPr>
              <a:t> </a:t>
            </a:r>
            <a:r>
              <a:rPr sz="3800" b="1" spc="-385" dirty="0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-45" dirty="0">
                <a:solidFill>
                  <a:srgbClr val="12239D"/>
                </a:solidFill>
                <a:latin typeface="Verdana"/>
                <a:cs typeface="Verdana"/>
              </a:rPr>
              <a:t>Package</a:t>
            </a:r>
            <a:r>
              <a:rPr sz="2900" spc="-45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Deal </a:t>
            </a:r>
            <a:r>
              <a:rPr sz="2900" spc="-90" dirty="0">
                <a:solidFill>
                  <a:srgbClr val="12239D"/>
                </a:solidFill>
                <a:latin typeface="Verdana"/>
                <a:cs typeface="Verdana"/>
              </a:rPr>
              <a:t>Customer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50" dirty="0">
                <a:solidFill>
                  <a:srgbClr val="12239D"/>
                </a:solidFill>
                <a:latin typeface="Verdana"/>
                <a:cs typeface="Verdana"/>
              </a:rPr>
              <a:t>Services </a:t>
            </a:r>
            <a:r>
              <a:rPr sz="2900" spc="-170" dirty="0">
                <a:solidFill>
                  <a:srgbClr val="12239D"/>
                </a:solidFill>
                <a:latin typeface="Verdana"/>
                <a:cs typeface="Verdana"/>
              </a:rPr>
              <a:t>Free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Vouchers </a:t>
            </a:r>
            <a:r>
              <a:rPr sz="2900" spc="-155" dirty="0">
                <a:solidFill>
                  <a:srgbClr val="12239D"/>
                </a:solidFill>
                <a:latin typeface="Verdana"/>
                <a:cs typeface="Verdana"/>
              </a:rPr>
              <a:t>Student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Discount </a:t>
            </a:r>
            <a:r>
              <a:rPr sz="2900" dirty="0">
                <a:solidFill>
                  <a:srgbClr val="12239D"/>
                </a:solidFill>
                <a:latin typeface="Verdana"/>
                <a:cs typeface="Verdana"/>
              </a:rPr>
              <a:t>Cash</a:t>
            </a:r>
            <a:r>
              <a:rPr sz="2900" spc="-49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Back</a:t>
            </a:r>
            <a:endParaRPr sz="2900">
              <a:latin typeface="Verdana"/>
              <a:cs typeface="Verdana"/>
            </a:endParaRPr>
          </a:p>
          <a:p>
            <a:pPr marL="12700" marR="1017905">
              <a:lnSpc>
                <a:spcPct val="122800"/>
              </a:lnSpc>
            </a:pPr>
            <a:r>
              <a:rPr sz="2900" spc="-170" dirty="0">
                <a:solidFill>
                  <a:srgbClr val="12239D"/>
                </a:solidFill>
                <a:latin typeface="Verdana"/>
                <a:cs typeface="Verdana"/>
              </a:rPr>
              <a:t>Gift</a:t>
            </a:r>
            <a:r>
              <a:rPr sz="2900" spc="-49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cards </a:t>
            </a:r>
            <a:r>
              <a:rPr sz="2900" spc="-95" dirty="0">
                <a:solidFill>
                  <a:srgbClr val="12239D"/>
                </a:solidFill>
                <a:latin typeface="Verdana"/>
                <a:cs typeface="Verdana"/>
              </a:rPr>
              <a:t>Memberships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5" y="6997120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MC: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Manufacturing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Cost </a:t>
            </a: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4" dirty="0">
                <a:latin typeface="Verdana"/>
                <a:cs typeface="Verdana"/>
              </a:rPr>
              <a:t>GS: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Gross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Sales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7"/>
            <a:ext cx="9515490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23" y="1288176"/>
            <a:ext cx="7077059" cy="6638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4" y="161042"/>
            <a:ext cx="1469390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4.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Follow-</a:t>
            </a:r>
            <a:r>
              <a:rPr sz="2400" spc="-155" dirty="0">
                <a:latin typeface="Verdana"/>
                <a:cs typeface="Verdana"/>
              </a:rPr>
              <a:t>up: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segment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had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increase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unique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vs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2020?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segment product_count_2020 product_count_2021</a:t>
            </a:r>
            <a:endParaRPr sz="2400">
              <a:latin typeface="Verdana"/>
              <a:cs typeface="Verdana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difference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61" y="2799304"/>
            <a:ext cx="3153410" cy="4262755"/>
            <a:chOff x="10136961" y="2799304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804" y="6261445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3"/>
                  </a:lnTo>
                  <a:lnTo>
                    <a:pt x="59465" y="64619"/>
                  </a:lnTo>
                  <a:lnTo>
                    <a:pt x="62407" y="111696"/>
                  </a:lnTo>
                  <a:lnTo>
                    <a:pt x="62720" y="153557"/>
                  </a:lnTo>
                  <a:lnTo>
                    <a:pt x="62606" y="168693"/>
                  </a:lnTo>
                  <a:lnTo>
                    <a:pt x="62283" y="184309"/>
                  </a:lnTo>
                  <a:lnTo>
                    <a:pt x="61780" y="200344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62168" y="300517"/>
                  </a:lnTo>
                  <a:lnTo>
                    <a:pt x="76092" y="348384"/>
                  </a:lnTo>
                  <a:lnTo>
                    <a:pt x="98538" y="380535"/>
                  </a:lnTo>
                  <a:lnTo>
                    <a:pt x="108886" y="388853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5"/>
                  </a:lnTo>
                  <a:lnTo>
                    <a:pt x="62223" y="615790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59465" y="735547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414" y="78394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80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6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6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0" y="792582"/>
                  </a:lnTo>
                  <a:lnTo>
                    <a:pt x="1591" y="789382"/>
                  </a:lnTo>
                  <a:lnTo>
                    <a:pt x="6049" y="786023"/>
                  </a:lnTo>
                  <a:lnTo>
                    <a:pt x="6685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75" y="713273"/>
                  </a:lnTo>
                  <a:lnTo>
                    <a:pt x="37091" y="704606"/>
                  </a:lnTo>
                  <a:lnTo>
                    <a:pt x="37250" y="699967"/>
                  </a:lnTo>
                  <a:lnTo>
                    <a:pt x="37887" y="690370"/>
                  </a:lnTo>
                  <a:lnTo>
                    <a:pt x="39548" y="643630"/>
                  </a:lnTo>
                  <a:lnTo>
                    <a:pt x="39702" y="631406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62740" y="364022"/>
                  </a:lnTo>
                  <a:lnTo>
                    <a:pt x="47854" y="328069"/>
                  </a:lnTo>
                  <a:lnTo>
                    <a:pt x="40735" y="290065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22" y="200344"/>
                  </a:lnTo>
                  <a:lnTo>
                    <a:pt x="39571" y="156059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51" y="45812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6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61" y="2799304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681436" y="675438"/>
                  </a:moveTo>
                  <a:lnTo>
                    <a:pt x="674902" y="667632"/>
                  </a:lnTo>
                  <a:lnTo>
                    <a:pt x="671369" y="657734"/>
                  </a:lnTo>
                  <a:lnTo>
                    <a:pt x="669949" y="646702"/>
                  </a:lnTo>
                  <a:lnTo>
                    <a:pt x="669752" y="635490"/>
                  </a:lnTo>
                  <a:lnTo>
                    <a:pt x="673066" y="584890"/>
                  </a:lnTo>
                  <a:lnTo>
                    <a:pt x="683882" y="537057"/>
                  </a:lnTo>
                  <a:lnTo>
                    <a:pt x="705254" y="493233"/>
                  </a:lnTo>
                  <a:lnTo>
                    <a:pt x="740234" y="454662"/>
                  </a:lnTo>
                  <a:lnTo>
                    <a:pt x="800822" y="404324"/>
                  </a:lnTo>
                  <a:lnTo>
                    <a:pt x="861830" y="357923"/>
                  </a:lnTo>
                  <a:lnTo>
                    <a:pt x="829645" y="353424"/>
                  </a:lnTo>
                  <a:lnTo>
                    <a:pt x="789122" y="354753"/>
                  </a:lnTo>
                  <a:lnTo>
                    <a:pt x="741988" y="361320"/>
                  </a:lnTo>
                  <a:lnTo>
                    <a:pt x="689969" y="372539"/>
                  </a:lnTo>
                  <a:lnTo>
                    <a:pt x="634789" y="387820"/>
                  </a:lnTo>
                  <a:lnTo>
                    <a:pt x="578174" y="406576"/>
                  </a:lnTo>
                  <a:lnTo>
                    <a:pt x="521851" y="428219"/>
                  </a:lnTo>
                  <a:lnTo>
                    <a:pt x="467544" y="452160"/>
                  </a:lnTo>
                  <a:lnTo>
                    <a:pt x="416979" y="477812"/>
                  </a:lnTo>
                  <a:lnTo>
                    <a:pt x="371882" y="504586"/>
                  </a:lnTo>
                  <a:lnTo>
                    <a:pt x="333979" y="531894"/>
                  </a:lnTo>
                  <a:lnTo>
                    <a:pt x="294341" y="566063"/>
                  </a:lnTo>
                  <a:lnTo>
                    <a:pt x="257461" y="601971"/>
                  </a:lnTo>
                  <a:lnTo>
                    <a:pt x="223301" y="639585"/>
                  </a:lnTo>
                  <a:lnTo>
                    <a:pt x="191822" y="678869"/>
                  </a:lnTo>
                  <a:lnTo>
                    <a:pt x="162988" y="719791"/>
                  </a:lnTo>
                  <a:lnTo>
                    <a:pt x="136760" y="762315"/>
                  </a:lnTo>
                  <a:lnTo>
                    <a:pt x="113102" y="806409"/>
                  </a:lnTo>
                  <a:lnTo>
                    <a:pt x="91975" y="852038"/>
                  </a:lnTo>
                  <a:lnTo>
                    <a:pt x="73341" y="899167"/>
                  </a:lnTo>
                  <a:lnTo>
                    <a:pt x="57164" y="947764"/>
                  </a:lnTo>
                  <a:lnTo>
                    <a:pt x="43405" y="997794"/>
                  </a:lnTo>
                  <a:lnTo>
                    <a:pt x="27471" y="994253"/>
                  </a:lnTo>
                  <a:lnTo>
                    <a:pt x="2292" y="927121"/>
                  </a:lnTo>
                  <a:lnTo>
                    <a:pt x="0" y="891637"/>
                  </a:lnTo>
                  <a:lnTo>
                    <a:pt x="2072" y="856104"/>
                  </a:lnTo>
                  <a:lnTo>
                    <a:pt x="24002" y="770902"/>
                  </a:lnTo>
                  <a:lnTo>
                    <a:pt x="41699" y="722803"/>
                  </a:lnTo>
                  <a:lnTo>
                    <a:pt x="62052" y="676205"/>
                  </a:lnTo>
                  <a:lnTo>
                    <a:pt x="84994" y="631085"/>
                  </a:lnTo>
                  <a:lnTo>
                    <a:pt x="110459" y="587421"/>
                  </a:lnTo>
                  <a:lnTo>
                    <a:pt x="138379" y="545191"/>
                  </a:lnTo>
                  <a:lnTo>
                    <a:pt x="168688" y="504372"/>
                  </a:lnTo>
                  <a:lnTo>
                    <a:pt x="201318" y="464943"/>
                  </a:lnTo>
                  <a:lnTo>
                    <a:pt x="236204" y="426880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5"/>
                  </a:lnTo>
                  <a:lnTo>
                    <a:pt x="442719" y="275345"/>
                  </a:lnTo>
                  <a:lnTo>
                    <a:pt x="489349" y="255016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5" y="208707"/>
                  </a:lnTo>
                  <a:lnTo>
                    <a:pt x="730055" y="203080"/>
                  </a:lnTo>
                  <a:lnTo>
                    <a:pt x="867772" y="187286"/>
                  </a:lnTo>
                  <a:lnTo>
                    <a:pt x="852092" y="173768"/>
                  </a:lnTo>
                  <a:lnTo>
                    <a:pt x="846080" y="169256"/>
                  </a:lnTo>
                  <a:lnTo>
                    <a:pt x="812985" y="143293"/>
                  </a:lnTo>
                  <a:lnTo>
                    <a:pt x="795971" y="119455"/>
                  </a:lnTo>
                  <a:lnTo>
                    <a:pt x="792262" y="90308"/>
                  </a:lnTo>
                  <a:lnTo>
                    <a:pt x="799086" y="48414"/>
                  </a:lnTo>
                  <a:lnTo>
                    <a:pt x="802019" y="37108"/>
                  </a:lnTo>
                  <a:lnTo>
                    <a:pt x="805728" y="25580"/>
                  </a:lnTo>
                  <a:lnTo>
                    <a:pt x="814425" y="0"/>
                  </a:lnTo>
                  <a:lnTo>
                    <a:pt x="840337" y="12696"/>
                  </a:lnTo>
                  <a:lnTo>
                    <a:pt x="892170" y="40322"/>
                  </a:lnTo>
                  <a:lnTo>
                    <a:pt x="1025548" y="111983"/>
                  </a:lnTo>
                  <a:lnTo>
                    <a:pt x="1070182" y="135547"/>
                  </a:lnTo>
                  <a:lnTo>
                    <a:pt x="1115005" y="158754"/>
                  </a:lnTo>
                  <a:lnTo>
                    <a:pt x="1160078" y="181486"/>
                  </a:lnTo>
                  <a:lnTo>
                    <a:pt x="1176245" y="191817"/>
                  </a:lnTo>
                  <a:lnTo>
                    <a:pt x="1187092" y="203806"/>
                  </a:lnTo>
                  <a:lnTo>
                    <a:pt x="1193613" y="217662"/>
                  </a:lnTo>
                  <a:lnTo>
                    <a:pt x="1196800" y="233592"/>
                  </a:lnTo>
                  <a:lnTo>
                    <a:pt x="1197118" y="267496"/>
                  </a:lnTo>
                  <a:lnTo>
                    <a:pt x="1191753" y="300554"/>
                  </a:lnTo>
                  <a:lnTo>
                    <a:pt x="1169848" y="363893"/>
                  </a:lnTo>
                  <a:lnTo>
                    <a:pt x="1138344" y="389562"/>
                  </a:lnTo>
                  <a:lnTo>
                    <a:pt x="1079580" y="416001"/>
                  </a:lnTo>
                  <a:lnTo>
                    <a:pt x="1034558" y="437474"/>
                  </a:lnTo>
                  <a:lnTo>
                    <a:pt x="990166" y="460054"/>
                  </a:lnTo>
                  <a:lnTo>
                    <a:pt x="946440" y="483796"/>
                  </a:lnTo>
                  <a:lnTo>
                    <a:pt x="903415" y="508750"/>
                  </a:lnTo>
                  <a:lnTo>
                    <a:pt x="861126" y="534968"/>
                  </a:lnTo>
                  <a:lnTo>
                    <a:pt x="819608" y="562503"/>
                  </a:lnTo>
                  <a:lnTo>
                    <a:pt x="778897" y="591407"/>
                  </a:lnTo>
                  <a:lnTo>
                    <a:pt x="730468" y="631516"/>
                  </a:lnTo>
                  <a:lnTo>
                    <a:pt x="706418" y="653232"/>
                  </a:lnTo>
                  <a:lnTo>
                    <a:pt x="681436" y="67543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49" y="8477341"/>
            <a:ext cx="133350" cy="133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49" y="9020266"/>
            <a:ext cx="133350" cy="1333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0" y="7449732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Verdana"/>
                <a:cs typeface="Verdana"/>
              </a:rPr>
              <a:t>had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Verdana"/>
                <a:cs typeface="Verdana"/>
              </a:rPr>
              <a:t>increase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Verdana"/>
                <a:cs typeface="Verdana"/>
              </a:rPr>
              <a:t>production.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9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Verdana"/>
                <a:cs typeface="Verdana"/>
              </a:rPr>
              <a:t>are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experiencing</a:t>
            </a:r>
            <a:r>
              <a:rPr sz="2900" spc="-46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Verdana"/>
                <a:cs typeface="Verdana"/>
              </a:rPr>
              <a:t>slower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Verdana"/>
                <a:cs typeface="Verdana"/>
              </a:rPr>
              <a:t>production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growth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than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other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Verdana"/>
                <a:cs typeface="Verdana"/>
              </a:rPr>
              <a:t>segments.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4"/>
            <a:ext cx="17410430" cy="5724525"/>
            <a:chOff x="599745" y="2047414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40"/>
              <a:ext cx="10258409" cy="21431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49" y="2047414"/>
              <a:ext cx="7153289" cy="5724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1" y="3592781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609857" y="482919"/>
                  </a:moveTo>
                  <a:lnTo>
                    <a:pt x="607143" y="474915"/>
                  </a:lnTo>
                  <a:lnTo>
                    <a:pt x="607389" y="466193"/>
                  </a:lnTo>
                  <a:lnTo>
                    <a:pt x="609616" y="457226"/>
                  </a:lnTo>
                  <a:lnTo>
                    <a:pt x="630683" y="410315"/>
                  </a:lnTo>
                  <a:lnTo>
                    <a:pt x="653504" y="376535"/>
                  </a:lnTo>
                  <a:lnTo>
                    <a:pt x="683304" y="349028"/>
                  </a:lnTo>
                  <a:lnTo>
                    <a:pt x="722075" y="329673"/>
                  </a:lnTo>
                  <a:lnTo>
                    <a:pt x="784261" y="308896"/>
                  </a:lnTo>
                  <a:lnTo>
                    <a:pt x="845585" y="291294"/>
                  </a:lnTo>
                  <a:lnTo>
                    <a:pt x="819138" y="276944"/>
                  </a:lnTo>
                  <a:lnTo>
                    <a:pt x="782921" y="265031"/>
                  </a:lnTo>
                  <a:lnTo>
                    <a:pt x="738953" y="255638"/>
                  </a:lnTo>
                  <a:lnTo>
                    <a:pt x="689251" y="248850"/>
                  </a:lnTo>
                  <a:lnTo>
                    <a:pt x="635834" y="244750"/>
                  </a:lnTo>
                  <a:lnTo>
                    <a:pt x="580720" y="243421"/>
                  </a:lnTo>
                  <a:lnTo>
                    <a:pt x="525925" y="244947"/>
                  </a:lnTo>
                  <a:lnTo>
                    <a:pt x="473467" y="249412"/>
                  </a:lnTo>
                  <a:lnTo>
                    <a:pt x="425366" y="256899"/>
                  </a:lnTo>
                  <a:lnTo>
                    <a:pt x="383638" y="267491"/>
                  </a:lnTo>
                  <a:lnTo>
                    <a:pt x="333678" y="285571"/>
                  </a:lnTo>
                  <a:lnTo>
                    <a:pt x="286123" y="306886"/>
                  </a:lnTo>
                  <a:lnTo>
                    <a:pt x="240939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4" y="459582"/>
                  </a:lnTo>
                  <a:lnTo>
                    <a:pt x="49362" y="498865"/>
                  </a:lnTo>
                  <a:lnTo>
                    <a:pt x="17674" y="540902"/>
                  </a:ln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8" y="227963"/>
                  </a:lnTo>
                  <a:lnTo>
                    <a:pt x="254635" y="202021"/>
                  </a:lnTo>
                  <a:lnTo>
                    <a:pt x="296206" y="178334"/>
                  </a:lnTo>
                  <a:lnTo>
                    <a:pt x="339475" y="156848"/>
                  </a:lnTo>
                  <a:lnTo>
                    <a:pt x="384947" y="137794"/>
                  </a:lnTo>
                  <a:lnTo>
                    <a:pt x="430932" y="122525"/>
                  </a:lnTo>
                  <a:lnTo>
                    <a:pt x="477413" y="111108"/>
                  </a:lnTo>
                  <a:lnTo>
                    <a:pt x="524371" y="103607"/>
                  </a:lnTo>
                  <a:lnTo>
                    <a:pt x="571789" y="100087"/>
                  </a:lnTo>
                  <a:lnTo>
                    <a:pt x="619649" y="100615"/>
                  </a:lnTo>
                  <a:lnTo>
                    <a:pt x="667933" y="105253"/>
                  </a:lnTo>
                  <a:lnTo>
                    <a:pt x="716622" y="114069"/>
                  </a:lnTo>
                  <a:lnTo>
                    <a:pt x="762537" y="124924"/>
                  </a:lnTo>
                  <a:lnTo>
                    <a:pt x="808484" y="136630"/>
                  </a:lnTo>
                  <a:lnTo>
                    <a:pt x="901676" y="160990"/>
                  </a:lnTo>
                  <a:lnTo>
                    <a:pt x="898402" y="155106"/>
                  </a:lnTo>
                  <a:lnTo>
                    <a:pt x="894991" y="147459"/>
                  </a:lnTo>
                  <a:lnTo>
                    <a:pt x="890289" y="140522"/>
                  </a:lnTo>
                  <a:lnTo>
                    <a:pt x="872450" y="110488"/>
                  </a:lnTo>
                  <a:lnTo>
                    <a:pt x="866443" y="86928"/>
                  </a:lnTo>
                  <a:lnTo>
                    <a:pt x="872360" y="63252"/>
                  </a:lnTo>
                  <a:lnTo>
                    <a:pt x="890292" y="32871"/>
                  </a:lnTo>
                  <a:lnTo>
                    <a:pt x="895979" y="25000"/>
                  </a:lnTo>
                  <a:lnTo>
                    <a:pt x="902334" y="17190"/>
                  </a:lnTo>
                  <a:lnTo>
                    <a:pt x="916798" y="0"/>
                  </a:lnTo>
                  <a:lnTo>
                    <a:pt x="933068" y="17607"/>
                  </a:lnTo>
                  <a:lnTo>
                    <a:pt x="969485" y="59861"/>
                  </a:lnTo>
                  <a:lnTo>
                    <a:pt x="1033096" y="134187"/>
                  </a:lnTo>
                  <a:lnTo>
                    <a:pt x="1065102" y="171182"/>
                  </a:lnTo>
                  <a:lnTo>
                    <a:pt x="1097416" y="207910"/>
                  </a:lnTo>
                  <a:lnTo>
                    <a:pt x="1130171" y="244256"/>
                  </a:lnTo>
                  <a:lnTo>
                    <a:pt x="1139595" y="257107"/>
                  </a:lnTo>
                  <a:lnTo>
                    <a:pt x="1144392" y="269644"/>
                  </a:lnTo>
                  <a:lnTo>
                    <a:pt x="1145270" y="282327"/>
                  </a:lnTo>
                  <a:lnTo>
                    <a:pt x="1142936" y="295615"/>
                  </a:lnTo>
                  <a:lnTo>
                    <a:pt x="1118819" y="345934"/>
                  </a:lnTo>
                  <a:lnTo>
                    <a:pt x="1082717" y="388388"/>
                  </a:lnTo>
                  <a:lnTo>
                    <a:pt x="991050" y="402005"/>
                  </a:lnTo>
                  <a:lnTo>
                    <a:pt x="943770" y="405806"/>
                  </a:lnTo>
                  <a:lnTo>
                    <a:pt x="896696" y="410993"/>
                  </a:lnTo>
                  <a:lnTo>
                    <a:pt x="849846" y="417644"/>
                  </a:lnTo>
                  <a:lnTo>
                    <a:pt x="803236" y="425834"/>
                  </a:lnTo>
                  <a:lnTo>
                    <a:pt x="756886" y="435637"/>
                  </a:lnTo>
                  <a:lnTo>
                    <a:pt x="710811" y="447132"/>
                  </a:lnTo>
                  <a:lnTo>
                    <a:pt x="661143" y="463640"/>
                  </a:lnTo>
                  <a:lnTo>
                    <a:pt x="635935" y="473230"/>
                  </a:lnTo>
                  <a:lnTo>
                    <a:pt x="609857" y="48291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2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8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4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7"/>
            <a:ext cx="12708255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5.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Get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have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highest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lowest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manufacturing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costs.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should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70" dirty="0">
                <a:solidFill>
                  <a:srgbClr val="958AB5"/>
                </a:solidFill>
                <a:latin typeface="Verdana"/>
                <a:cs typeface="Verdana"/>
              </a:rPr>
              <a:t>product_code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product </a:t>
            </a:r>
            <a:r>
              <a:rPr sz="2400" spc="35" dirty="0">
                <a:solidFill>
                  <a:srgbClr val="958AB5"/>
                </a:solidFill>
                <a:latin typeface="Verdana"/>
                <a:cs typeface="Verdana"/>
              </a:rPr>
              <a:t>manufacturing_cost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53" y="8179368"/>
            <a:ext cx="133350" cy="133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3653" y="9265218"/>
            <a:ext cx="133350" cy="1333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101" y="7095142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204" dirty="0">
                <a:solidFill>
                  <a:srgbClr val="12239D"/>
                </a:solidFill>
                <a:latin typeface="Verdana"/>
                <a:cs typeface="Verdana"/>
              </a:rPr>
              <a:t>Mouse: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AQ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Master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Verdana"/>
                <a:cs typeface="Verdana"/>
              </a:rPr>
              <a:t>wired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690" dirty="0">
                <a:solidFill>
                  <a:srgbClr val="12239D"/>
                </a:solidFill>
                <a:latin typeface="Verdana"/>
                <a:cs typeface="Verdana"/>
              </a:rPr>
              <a:t>x1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Verdana"/>
                <a:cs typeface="Verdana"/>
              </a:rPr>
              <a:t>Ms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12239D"/>
                </a:solidFill>
                <a:latin typeface="Verdana"/>
                <a:cs typeface="Verdana"/>
              </a:rPr>
              <a:t>(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37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375" dirty="0">
                <a:solidFill>
                  <a:srgbClr val="12239D"/>
                </a:solidFill>
                <a:latin typeface="Verdana"/>
                <a:cs typeface="Verdana"/>
              </a:rPr>
              <a:t>)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has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lowest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manufacturing</a:t>
            </a:r>
            <a:r>
              <a:rPr sz="2900" spc="-42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cost.</a:t>
            </a:r>
            <a:endParaRPr sz="2900">
              <a:latin typeface="Verdana"/>
              <a:cs typeface="Verdana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Personal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40" dirty="0">
                <a:solidFill>
                  <a:srgbClr val="12239D"/>
                </a:solidFill>
                <a:latin typeface="Verdana"/>
                <a:cs typeface="Verdana"/>
              </a:rPr>
              <a:t>Desktop: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AQ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Verdana"/>
                <a:cs typeface="Verdana"/>
              </a:rPr>
              <a:t>Home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315" dirty="0">
                <a:solidFill>
                  <a:srgbClr val="12239D"/>
                </a:solidFill>
                <a:latin typeface="Verdana"/>
                <a:cs typeface="Verdana"/>
              </a:rPr>
              <a:t>Allin1</a:t>
            </a:r>
            <a:r>
              <a:rPr sz="2900" spc="20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Verdana"/>
                <a:cs typeface="Verdana"/>
              </a:rPr>
              <a:t>Gen2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12239D"/>
                </a:solidFill>
                <a:latin typeface="Verdana"/>
                <a:cs typeface="Verdana"/>
              </a:rPr>
              <a:t>(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spc="-50" dirty="0">
                <a:solidFill>
                  <a:srgbClr val="12239D"/>
                </a:solidFill>
                <a:latin typeface="Verdana"/>
                <a:cs typeface="Verdana"/>
              </a:rPr>
              <a:t>)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has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Verdana"/>
                <a:cs typeface="Verdana"/>
              </a:rPr>
              <a:t>highest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manufacturing</a:t>
            </a:r>
            <a:r>
              <a:rPr sz="2900" spc="-42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cost.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2" y="199795"/>
                </a:lnTo>
                <a:lnTo>
                  <a:pt x="13398" y="174751"/>
                </a:lnTo>
                <a:lnTo>
                  <a:pt x="4792" y="136402"/>
                </a:lnTo>
                <a:lnTo>
                  <a:pt x="9827" y="104799"/>
                </a:lnTo>
                <a:lnTo>
                  <a:pt x="27055" y="78859"/>
                </a:lnTo>
                <a:lnTo>
                  <a:pt x="57163" y="57644"/>
                </a:lnTo>
                <a:lnTo>
                  <a:pt x="100840" y="4021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8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4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085" y="1706453"/>
            <a:ext cx="5781689" cy="6181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6" y="4159209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5" y="361999"/>
            <a:ext cx="1388745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0" dirty="0">
                <a:latin typeface="Verdana"/>
                <a:cs typeface="Verdana"/>
              </a:rPr>
              <a:t>6.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Generate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70" dirty="0">
                <a:latin typeface="Verdana"/>
                <a:cs typeface="Verdana"/>
              </a:rPr>
              <a:t>a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report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top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5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customers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who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received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an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average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high </a:t>
            </a:r>
            <a:r>
              <a:rPr sz="2400" spc="50" dirty="0">
                <a:latin typeface="Verdana"/>
                <a:cs typeface="Verdana"/>
              </a:rPr>
              <a:t>pre_invoice_discount_pct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for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fiscal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year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Indian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market.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output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55" dirty="0">
                <a:solidFill>
                  <a:srgbClr val="958AB5"/>
                </a:solidFill>
                <a:latin typeface="Verdana"/>
                <a:cs typeface="Verdana"/>
              </a:rPr>
              <a:t>customer_code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customer</a:t>
            </a:r>
            <a:endParaRPr sz="2400">
              <a:latin typeface="Verdana"/>
              <a:cs typeface="Verdana"/>
            </a:endParaRPr>
          </a:p>
          <a:p>
            <a:pPr marL="2698115">
              <a:lnSpc>
                <a:spcPts val="2760"/>
              </a:lnSpc>
            </a:pPr>
            <a:r>
              <a:rPr sz="2400" spc="45" dirty="0">
                <a:solidFill>
                  <a:srgbClr val="958AB5"/>
                </a:solidFill>
                <a:latin typeface="Verdana"/>
                <a:cs typeface="Verdana"/>
              </a:rPr>
              <a:t>average_discount_percentage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74" y="3193194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931426" y="98029"/>
                </a:moveTo>
                <a:lnTo>
                  <a:pt x="803596" y="173748"/>
                </a:lnTo>
                <a:lnTo>
                  <a:pt x="799204" y="169771"/>
                </a:lnTo>
                <a:lnTo>
                  <a:pt x="794481" y="165406"/>
                </a:lnTo>
                <a:lnTo>
                  <a:pt x="789407" y="160935"/>
                </a:lnTo>
                <a:lnTo>
                  <a:pt x="783958" y="156641"/>
                </a:lnTo>
                <a:lnTo>
                  <a:pt x="753977" y="131963"/>
                </a:lnTo>
                <a:lnTo>
                  <a:pt x="738696" y="109612"/>
                </a:lnTo>
                <a:lnTo>
                  <a:pt x="735667" y="82676"/>
                </a:lnTo>
                <a:lnTo>
                  <a:pt x="742445" y="44239"/>
                </a:lnTo>
                <a:lnTo>
                  <a:pt x="745274" y="33891"/>
                </a:lnTo>
                <a:lnTo>
                  <a:pt x="748871" y="23203"/>
                </a:lnTo>
                <a:lnTo>
                  <a:pt x="752838" y="12200"/>
                </a:lnTo>
                <a:lnTo>
                  <a:pt x="757095" y="15"/>
                </a:lnTo>
                <a:lnTo>
                  <a:pt x="928797" y="96547"/>
                </a:lnTo>
                <a:lnTo>
                  <a:pt x="931426" y="98029"/>
                </a:lnTo>
                <a:close/>
              </a:path>
              <a:path w="1104900" h="901700">
                <a:moveTo>
                  <a:pt x="38411" y="901467"/>
                </a:moveTo>
                <a:lnTo>
                  <a:pt x="6827" y="868204"/>
                </a:lnTo>
                <a:lnTo>
                  <a:pt x="0" y="802675"/>
                </a:lnTo>
                <a:lnTo>
                  <a:pt x="2346" y="769989"/>
                </a:lnTo>
                <a:lnTo>
                  <a:pt x="25472" y="686435"/>
                </a:lnTo>
                <a:lnTo>
                  <a:pt x="44901" y="637350"/>
                </a:lnTo>
                <a:lnTo>
                  <a:pt x="67366" y="590085"/>
                </a:lnTo>
                <a:lnTo>
                  <a:pt x="92779" y="544609"/>
                </a:lnTo>
                <a:lnTo>
                  <a:pt x="121054" y="500889"/>
                </a:lnTo>
                <a:lnTo>
                  <a:pt x="152103" y="458895"/>
                </a:lnTo>
                <a:lnTo>
                  <a:pt x="185841" y="418595"/>
                </a:lnTo>
                <a:lnTo>
                  <a:pt x="222181" y="379958"/>
                </a:lnTo>
                <a:lnTo>
                  <a:pt x="257236" y="346952"/>
                </a:lnTo>
                <a:lnTo>
                  <a:pt x="293863" y="316911"/>
                </a:lnTo>
                <a:lnTo>
                  <a:pt x="332066" y="289888"/>
                </a:lnTo>
                <a:lnTo>
                  <a:pt x="371851" y="265935"/>
                </a:lnTo>
                <a:lnTo>
                  <a:pt x="413220" y="245105"/>
                </a:lnTo>
                <a:lnTo>
                  <a:pt x="456180" y="227449"/>
                </a:lnTo>
                <a:lnTo>
                  <a:pt x="500735" y="213021"/>
                </a:lnTo>
                <a:lnTo>
                  <a:pt x="546889" y="201872"/>
                </a:lnTo>
                <a:lnTo>
                  <a:pt x="594648" y="194055"/>
                </a:lnTo>
                <a:lnTo>
                  <a:pt x="646187" y="188196"/>
                </a:lnTo>
                <a:lnTo>
                  <a:pt x="803596" y="173748"/>
                </a:lnTo>
                <a:lnTo>
                  <a:pt x="931426" y="98029"/>
                </a:lnTo>
                <a:lnTo>
                  <a:pt x="939673" y="102676"/>
                </a:lnTo>
                <a:lnTo>
                  <a:pt x="345455" y="454659"/>
                </a:lnTo>
                <a:lnTo>
                  <a:pt x="310398" y="478945"/>
                </a:lnTo>
                <a:lnTo>
                  <a:pt x="270132" y="512661"/>
                </a:lnTo>
                <a:lnTo>
                  <a:pt x="232811" y="548475"/>
                </a:lnTo>
                <a:lnTo>
                  <a:pt x="198628" y="586083"/>
                </a:lnTo>
                <a:lnTo>
                  <a:pt x="167301" y="625703"/>
                </a:lnTo>
                <a:lnTo>
                  <a:pt x="138862" y="667207"/>
                </a:lnTo>
                <a:lnTo>
                  <a:pt x="113266" y="710551"/>
                </a:lnTo>
                <a:lnTo>
                  <a:pt x="90468" y="755691"/>
                </a:lnTo>
                <a:lnTo>
                  <a:pt x="70424" y="802586"/>
                </a:lnTo>
                <a:lnTo>
                  <a:pt x="53086" y="851192"/>
                </a:lnTo>
                <a:lnTo>
                  <a:pt x="38411" y="901467"/>
                </a:lnTo>
                <a:close/>
              </a:path>
              <a:path w="1104900" h="901700">
                <a:moveTo>
                  <a:pt x="626789" y="619164"/>
                </a:moveTo>
                <a:lnTo>
                  <a:pt x="620904" y="611823"/>
                </a:lnTo>
                <a:lnTo>
                  <a:pt x="617794" y="602624"/>
                </a:lnTo>
                <a:lnTo>
                  <a:pt x="616632" y="592427"/>
                </a:lnTo>
                <a:lnTo>
                  <a:pt x="616593" y="582094"/>
                </a:lnTo>
                <a:lnTo>
                  <a:pt x="620267" y="535557"/>
                </a:lnTo>
                <a:lnTo>
                  <a:pt x="630776" y="491740"/>
                </a:lnTo>
                <a:lnTo>
                  <a:pt x="650901" y="451860"/>
                </a:lnTo>
                <a:lnTo>
                  <a:pt x="683422" y="417131"/>
                </a:lnTo>
                <a:lnTo>
                  <a:pt x="758351" y="357300"/>
                </a:lnTo>
                <a:lnTo>
                  <a:pt x="796001" y="330807"/>
                </a:lnTo>
                <a:lnTo>
                  <a:pt x="766583" y="325923"/>
                </a:lnTo>
                <a:lnTo>
                  <a:pt x="686207" y="331183"/>
                </a:lnTo>
                <a:lnTo>
                  <a:pt x="638426" y="340323"/>
                </a:lnTo>
                <a:lnTo>
                  <a:pt x="587699" y="353132"/>
                </a:lnTo>
                <a:lnTo>
                  <a:pt x="535614" y="369110"/>
                </a:lnTo>
                <a:lnTo>
                  <a:pt x="483760" y="387754"/>
                </a:lnTo>
                <a:lnTo>
                  <a:pt x="433724" y="408562"/>
                </a:lnTo>
                <a:lnTo>
                  <a:pt x="387093" y="431031"/>
                </a:lnTo>
                <a:lnTo>
                  <a:pt x="345455" y="454659"/>
                </a:lnTo>
                <a:lnTo>
                  <a:pt x="939673" y="102676"/>
                </a:lnTo>
                <a:lnTo>
                  <a:pt x="976214" y="123267"/>
                </a:lnTo>
                <a:lnTo>
                  <a:pt x="1023566" y="149437"/>
                </a:lnTo>
                <a:lnTo>
                  <a:pt x="1071364" y="175121"/>
                </a:lnTo>
                <a:lnTo>
                  <a:pt x="1086039" y="185010"/>
                </a:lnTo>
                <a:lnTo>
                  <a:pt x="1095822" y="196304"/>
                </a:lnTo>
                <a:lnTo>
                  <a:pt x="1101619" y="209218"/>
                </a:lnTo>
                <a:lnTo>
                  <a:pt x="1104337" y="223966"/>
                </a:lnTo>
                <a:lnTo>
                  <a:pt x="1104200" y="255206"/>
                </a:lnTo>
                <a:lnTo>
                  <a:pt x="1098870" y="285537"/>
                </a:lnTo>
                <a:lnTo>
                  <a:pt x="1089691" y="314937"/>
                </a:lnTo>
                <a:lnTo>
                  <a:pt x="1088007" y="319037"/>
                </a:lnTo>
                <a:lnTo>
                  <a:pt x="804213" y="487142"/>
                </a:lnTo>
                <a:lnTo>
                  <a:pt x="760190" y="514736"/>
                </a:lnTo>
                <a:lnTo>
                  <a:pt x="717105" y="543992"/>
                </a:lnTo>
                <a:lnTo>
                  <a:pt x="694397" y="561250"/>
                </a:lnTo>
                <a:lnTo>
                  <a:pt x="672247" y="579828"/>
                </a:lnTo>
                <a:lnTo>
                  <a:pt x="626789" y="619164"/>
                </a:lnTo>
                <a:close/>
              </a:path>
              <a:path w="1104900" h="901700">
                <a:moveTo>
                  <a:pt x="1060942" y="359974"/>
                </a:moveTo>
                <a:lnTo>
                  <a:pt x="1048835" y="366306"/>
                </a:lnTo>
                <a:lnTo>
                  <a:pt x="988722" y="391929"/>
                </a:lnTo>
                <a:lnTo>
                  <a:pt x="941426" y="413603"/>
                </a:lnTo>
                <a:lnTo>
                  <a:pt x="894878" y="436648"/>
                </a:lnTo>
                <a:lnTo>
                  <a:pt x="849124" y="461137"/>
                </a:lnTo>
                <a:lnTo>
                  <a:pt x="804213" y="487142"/>
                </a:lnTo>
                <a:lnTo>
                  <a:pt x="1088007" y="319037"/>
                </a:lnTo>
                <a:lnTo>
                  <a:pt x="1078009" y="343383"/>
                </a:lnTo>
                <a:lnTo>
                  <a:pt x="1071261" y="352390"/>
                </a:lnTo>
                <a:lnTo>
                  <a:pt x="1060942" y="359974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79" y="8810243"/>
            <a:ext cx="133350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7079" y="9353168"/>
            <a:ext cx="133350" cy="133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41" y="758900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Verdana"/>
                <a:cs typeface="Verdana"/>
              </a:rPr>
              <a:t>average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Verdana"/>
                <a:cs typeface="Verdana"/>
              </a:rPr>
              <a:t>pre-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invoice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discount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was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given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Verdana"/>
                <a:cs typeface="Verdana"/>
              </a:rPr>
              <a:t>to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-4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900" spc="-40" dirty="0">
                <a:solidFill>
                  <a:srgbClr val="12239D"/>
                </a:solidFill>
                <a:latin typeface="Verdana"/>
                <a:cs typeface="Verdana"/>
              </a:rPr>
              <a:t>. </a:t>
            </a: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Verdana"/>
                <a:cs typeface="Verdana"/>
              </a:rPr>
              <a:t>average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Verdana"/>
                <a:cs typeface="Verdana"/>
              </a:rPr>
              <a:t>pre-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invoice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discount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was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given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Verdana"/>
                <a:cs typeface="Verdana"/>
              </a:rPr>
              <a:t>to</a:t>
            </a:r>
            <a:r>
              <a:rPr sz="2900" spc="-6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4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900" spc="4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23"/>
            <a:ext cx="6544309" cy="8873490"/>
            <a:chOff x="9280121" y="1413723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83" y="1413723"/>
              <a:ext cx="6238859" cy="8873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6" y="5948232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7" y="5929182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41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1141" y="0"/>
                  </a:lnTo>
                  <a:lnTo>
                    <a:pt x="1114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34"/>
              <a:ext cx="152370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300"/>
                  </a:moveTo>
                  <a:lnTo>
                    <a:pt x="53385" y="114300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2" y="19392"/>
                  </a:lnTo>
                  <a:lnTo>
                    <a:pt x="114274" y="53397"/>
                  </a:lnTo>
                  <a:lnTo>
                    <a:pt x="114274" y="57150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50"/>
                  </a:moveTo>
                  <a:lnTo>
                    <a:pt x="114274" y="60902"/>
                  </a:lnTo>
                  <a:lnTo>
                    <a:pt x="113908" y="64619"/>
                  </a:lnTo>
                  <a:lnTo>
                    <a:pt x="113176" y="68299"/>
                  </a:lnTo>
                  <a:lnTo>
                    <a:pt x="112444" y="71979"/>
                  </a:lnTo>
                  <a:lnTo>
                    <a:pt x="111360" y="75553"/>
                  </a:lnTo>
                  <a:lnTo>
                    <a:pt x="109925" y="79020"/>
                  </a:lnTo>
                  <a:lnTo>
                    <a:pt x="108489" y="82487"/>
                  </a:lnTo>
                  <a:lnTo>
                    <a:pt x="106729" y="85780"/>
                  </a:lnTo>
                  <a:lnTo>
                    <a:pt x="104645" y="88900"/>
                  </a:lnTo>
                  <a:lnTo>
                    <a:pt x="102560" y="92020"/>
                  </a:lnTo>
                  <a:lnTo>
                    <a:pt x="100192" y="94907"/>
                  </a:lnTo>
                  <a:lnTo>
                    <a:pt x="97539" y="97561"/>
                  </a:lnTo>
                  <a:lnTo>
                    <a:pt x="94886" y="100214"/>
                  </a:lnTo>
                  <a:lnTo>
                    <a:pt x="92000" y="102583"/>
                  </a:lnTo>
                  <a:lnTo>
                    <a:pt x="88881" y="104668"/>
                  </a:lnTo>
                  <a:lnTo>
                    <a:pt x="85761" y="106753"/>
                  </a:lnTo>
                  <a:lnTo>
                    <a:pt x="60888" y="114300"/>
                  </a:lnTo>
                  <a:lnTo>
                    <a:pt x="57137" y="114300"/>
                  </a:lnTo>
                  <a:lnTo>
                    <a:pt x="53385" y="114300"/>
                  </a:lnTo>
                  <a:lnTo>
                    <a:pt x="35271" y="109949"/>
                  </a:lnTo>
                  <a:lnTo>
                    <a:pt x="31805" y="108513"/>
                  </a:lnTo>
                  <a:lnTo>
                    <a:pt x="28512" y="106753"/>
                  </a:lnTo>
                  <a:lnTo>
                    <a:pt x="25393" y="104668"/>
                  </a:lnTo>
                  <a:lnTo>
                    <a:pt x="22273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5784" y="82487"/>
                  </a:lnTo>
                  <a:lnTo>
                    <a:pt x="4349" y="79020"/>
                  </a:lnTo>
                  <a:lnTo>
                    <a:pt x="2913" y="75553"/>
                  </a:lnTo>
                  <a:lnTo>
                    <a:pt x="1829" y="71979"/>
                  </a:lnTo>
                  <a:lnTo>
                    <a:pt x="1097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49" y="35279"/>
                  </a:lnTo>
                  <a:lnTo>
                    <a:pt x="5784" y="31812"/>
                  </a:lnTo>
                  <a:lnTo>
                    <a:pt x="7545" y="28519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25393" y="9631"/>
                  </a:lnTo>
                  <a:lnTo>
                    <a:pt x="28512" y="7546"/>
                  </a:lnTo>
                  <a:lnTo>
                    <a:pt x="31805" y="5786"/>
                  </a:lnTo>
                  <a:lnTo>
                    <a:pt x="35271" y="4350"/>
                  </a:lnTo>
                  <a:lnTo>
                    <a:pt x="38737" y="2914"/>
                  </a:lnTo>
                  <a:lnTo>
                    <a:pt x="42310" y="1830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88881" y="9631"/>
                  </a:lnTo>
                  <a:lnTo>
                    <a:pt x="92000" y="11716"/>
                  </a:lnTo>
                  <a:lnTo>
                    <a:pt x="109925" y="35279"/>
                  </a:lnTo>
                  <a:lnTo>
                    <a:pt x="111360" y="38746"/>
                  </a:lnTo>
                  <a:lnTo>
                    <a:pt x="112444" y="42320"/>
                  </a:lnTo>
                  <a:lnTo>
                    <a:pt x="113176" y="46000"/>
                  </a:lnTo>
                  <a:lnTo>
                    <a:pt x="113908" y="49680"/>
                  </a:lnTo>
                  <a:lnTo>
                    <a:pt x="114274" y="53397"/>
                  </a:lnTo>
                  <a:lnTo>
                    <a:pt x="114274" y="57150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1" y="3584176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60" dirty="0">
                <a:solidFill>
                  <a:srgbClr val="958AB5"/>
                </a:solidFill>
                <a:latin typeface="Verdana"/>
                <a:cs typeface="Verdana"/>
              </a:rPr>
              <a:t>79.5</a:t>
            </a:r>
            <a:r>
              <a:rPr sz="3800" spc="-31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800" spc="1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4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360" dirty="0">
                <a:latin typeface="Verdana"/>
                <a:cs typeface="Verdana"/>
              </a:rPr>
              <a:t>7.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Get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complete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Gross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sales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amount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customer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“Atliq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85" dirty="0">
                <a:latin typeface="Verdana"/>
                <a:cs typeface="Verdana"/>
              </a:rPr>
              <a:t>Exclusive”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each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month.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This </a:t>
            </a:r>
            <a:r>
              <a:rPr sz="2400" spc="-95" dirty="0">
                <a:latin typeface="Verdana"/>
                <a:cs typeface="Verdana"/>
              </a:rPr>
              <a:t>analysis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helps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to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get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idea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low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high-</a:t>
            </a:r>
            <a:r>
              <a:rPr sz="2400" spc="-105" dirty="0">
                <a:latin typeface="Verdana"/>
                <a:cs typeface="Verdana"/>
              </a:rPr>
              <a:t>performing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months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take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strategic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decisions.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The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contains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these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columns:</a:t>
            </a:r>
            <a:endParaRPr sz="2400">
              <a:latin typeface="Verdana"/>
              <a:cs typeface="Verdana"/>
            </a:endParaRPr>
          </a:p>
          <a:p>
            <a:pPr marL="5132070" marR="10570210" indent="-135255">
              <a:lnSpc>
                <a:spcPct val="122400"/>
              </a:lnSpc>
            </a:pPr>
            <a:r>
              <a:rPr sz="2400" spc="-90" dirty="0">
                <a:solidFill>
                  <a:srgbClr val="958AB5"/>
                </a:solidFill>
                <a:latin typeface="Verdana"/>
                <a:cs typeface="Verdana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Verdana"/>
                <a:cs typeface="Verdana"/>
              </a:rPr>
              <a:t>Year</a:t>
            </a:r>
            <a:endParaRPr sz="2400">
              <a:latin typeface="Verdana"/>
              <a:cs typeface="Verdana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110" dirty="0">
                <a:solidFill>
                  <a:srgbClr val="958AB5"/>
                </a:solidFill>
                <a:latin typeface="Verdana"/>
                <a:cs typeface="Verdana"/>
              </a:rPr>
              <a:t>Gross</a:t>
            </a:r>
            <a:r>
              <a:rPr sz="2400" spc="-39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958AB5"/>
                </a:solidFill>
                <a:latin typeface="Verdana"/>
                <a:cs typeface="Verdana"/>
              </a:rPr>
              <a:t>sales</a:t>
            </a:r>
            <a:r>
              <a:rPr sz="2400" spc="-3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Amount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57" y="7184625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220" dirty="0">
                <a:solidFill>
                  <a:srgbClr val="958AB5"/>
                </a:solidFill>
                <a:latin typeface="Verdana"/>
                <a:cs typeface="Verdana"/>
              </a:rPr>
              <a:t>224.4</a:t>
            </a:r>
            <a:r>
              <a:rPr sz="3700" spc="-2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700" spc="3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7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3" y="4606411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5692261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6778111"/>
            <a:ext cx="133350" cy="1333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4" y="3256319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Verdana"/>
                <a:cs typeface="Verdana"/>
              </a:rPr>
              <a:t>for</a:t>
            </a:r>
            <a:r>
              <a:rPr sz="2900" spc="-44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fiscal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years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  <a:p>
            <a:pPr marL="13970" marR="5080">
              <a:lnSpc>
                <a:spcPct val="122800"/>
              </a:lnSpc>
            </a:pP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Verdana"/>
                <a:cs typeface="Verdana"/>
              </a:rPr>
              <a:t>for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fiscal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years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65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Verdana"/>
                <a:cs typeface="Verdana"/>
              </a:rPr>
              <a:t>of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Verdana"/>
                <a:cs typeface="Verdana"/>
              </a:rPr>
              <a:t>figure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Verdana"/>
                <a:cs typeface="Verdana"/>
              </a:rPr>
              <a:t>is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50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31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900" spc="-315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8" y="329534"/>
            <a:ext cx="17516475" cy="6877050"/>
            <a:chOff x="387288" y="329534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8" y="329534"/>
              <a:ext cx="17516459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73" y="3074730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87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9" y="4112781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92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8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97" y="1467971"/>
              <a:ext cx="125916" cy="14909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4" y="7277983"/>
            <a:ext cx="9001109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17" y="2235445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spc="80" dirty="0">
                <a:latin typeface="Trebuchet MS"/>
                <a:cs typeface="Trebuchet MS"/>
              </a:rPr>
              <a:t>Lowest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0.77M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77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spc="110" dirty="0">
                <a:latin typeface="Trebuchet MS"/>
                <a:cs typeface="Trebuchet MS"/>
              </a:rPr>
              <a:t>Highest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14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69" y="8562837"/>
            <a:ext cx="133350" cy="1333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69" y="9105762"/>
            <a:ext cx="133350" cy="1333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299" y="7586790"/>
            <a:ext cx="2273300" cy="23393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40" dirty="0">
                <a:latin typeface="Trebuchet MS"/>
                <a:cs typeface="Trebuchet MS"/>
              </a:rPr>
              <a:t>Reasons:</a:t>
            </a:r>
            <a:endParaRPr sz="38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sz="2900"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sz="290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75" dirty="0">
                <a:solidFill>
                  <a:srgbClr val="12239D"/>
                </a:solidFill>
                <a:latin typeface="Trebuchet MS"/>
                <a:cs typeface="Trebuchet MS"/>
              </a:rPr>
              <a:t>Global</a:t>
            </a:r>
            <a:r>
              <a:rPr sz="2900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30" dirty="0">
                <a:solidFill>
                  <a:srgbClr val="12239D"/>
                </a:solidFill>
                <a:latin typeface="Trebuchet MS"/>
                <a:cs typeface="Trebuchet MS"/>
              </a:rPr>
              <a:t>Chip </a:t>
            </a:r>
            <a:r>
              <a:rPr sz="2900" spc="110" dirty="0">
                <a:solidFill>
                  <a:srgbClr val="12239D"/>
                </a:solidFill>
                <a:latin typeface="Trebuchet MS"/>
                <a:cs typeface="Trebuchet MS"/>
              </a:rPr>
              <a:t>shortage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3" y="2397007"/>
            <a:ext cx="5553059" cy="32289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803" y="2324130"/>
            <a:ext cx="7192009" cy="7667625"/>
            <a:chOff x="10519803" y="2324130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75" y="2324130"/>
              <a:ext cx="6810389" cy="76675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39" y="4670450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4594252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4594252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39" y="6308292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6232095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6232095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39" y="7928823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7852625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7852625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5" dirty="0">
                <a:latin typeface="Trebuchet MS"/>
                <a:cs typeface="Trebuchet MS"/>
              </a:rPr>
              <a:t>8. </a:t>
            </a:r>
            <a:r>
              <a:rPr sz="2400" spc="75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which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quarter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2020,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got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60" dirty="0">
                <a:latin typeface="Trebuchet MS"/>
                <a:cs typeface="Trebuchet MS"/>
              </a:rPr>
              <a:t>maximum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total_sold_quantity?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contains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fields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sorted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15" dirty="0">
                <a:latin typeface="Trebuchet MS"/>
                <a:cs typeface="Trebuchet MS"/>
              </a:rPr>
              <a:t>by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total_sold_quantity,</a:t>
            </a:r>
            <a:endParaRPr sz="2400">
              <a:latin typeface="Trebuchet MS"/>
              <a:cs typeface="Trebuchet MS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105" dirty="0">
                <a:solidFill>
                  <a:srgbClr val="958AB5"/>
                </a:solidFill>
                <a:latin typeface="Trebuchet MS"/>
                <a:cs typeface="Trebuchet MS"/>
              </a:rPr>
              <a:t>Quarter </a:t>
            </a:r>
            <a:r>
              <a:rPr sz="2400" spc="140" dirty="0">
                <a:solidFill>
                  <a:srgbClr val="958AB5"/>
                </a:solidFill>
                <a:latin typeface="Trebuchet MS"/>
                <a:cs typeface="Trebuchet MS"/>
              </a:rPr>
              <a:t>total_sold_quantity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1765" y="6421434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8050209"/>
            <a:ext cx="133350" cy="1333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9136059"/>
            <a:ext cx="133350" cy="13335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69927" y="5368878"/>
            <a:ext cx="6799580" cy="458787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900" spc="-2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FY2020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40" dirty="0">
                <a:solidFill>
                  <a:srgbClr val="12239D"/>
                </a:solidFill>
                <a:latin typeface="Trebuchet MS"/>
                <a:cs typeface="Trebuchet MS"/>
              </a:rPr>
              <a:t>saw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2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80" dirty="0">
                <a:solidFill>
                  <a:srgbClr val="12239D"/>
                </a:solidFill>
                <a:latin typeface="Trebuchet MS"/>
                <a:cs typeface="Trebuchet MS"/>
              </a:rPr>
              <a:t>most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units </a:t>
            </a:r>
            <a:r>
              <a:rPr sz="2900" spc="114" dirty="0">
                <a:solidFill>
                  <a:srgbClr val="12239D"/>
                </a:solidFill>
                <a:latin typeface="Trebuchet MS"/>
                <a:cs typeface="Trebuchet MS"/>
              </a:rPr>
              <a:t>sold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Trebuchet MS"/>
                <a:cs typeface="Trebuchet MS"/>
              </a:rPr>
              <a:t>overall,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Trebuchet MS"/>
                <a:cs typeface="Trebuchet MS"/>
              </a:rPr>
              <a:t>while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rgbClr val="12239D"/>
                </a:solidFill>
                <a:latin typeface="Trebuchet MS"/>
                <a:cs typeface="Trebuchet MS"/>
              </a:rPr>
              <a:t>had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Trebuchet MS"/>
                <a:cs typeface="Trebuchet MS"/>
              </a:rPr>
              <a:t>the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fewest.</a:t>
            </a:r>
            <a:endParaRPr sz="2900">
              <a:latin typeface="Trebuchet MS"/>
              <a:cs typeface="Trebuchet MS"/>
            </a:endParaRPr>
          </a:p>
          <a:p>
            <a:pPr marL="15240" marR="5080">
              <a:lnSpc>
                <a:spcPct val="122800"/>
              </a:lnSpc>
            </a:pP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overall</a:t>
            </a:r>
            <a:r>
              <a:rPr sz="29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rgbClr val="12239D"/>
                </a:solidFill>
                <a:latin typeface="Trebuchet MS"/>
                <a:cs typeface="Trebuchet MS"/>
              </a:rPr>
              <a:t>sold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quantity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is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in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9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.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50" dirty="0">
                <a:solidFill>
                  <a:srgbClr val="12239D"/>
                </a:solidFill>
                <a:latin typeface="Trebuchet MS"/>
                <a:cs typeface="Trebuchet MS"/>
              </a:rPr>
              <a:t>accounts</a:t>
            </a:r>
            <a:r>
              <a:rPr sz="29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0" dirty="0">
                <a:solidFill>
                  <a:srgbClr val="12239D"/>
                </a:solidFill>
                <a:latin typeface="Trebuchet MS"/>
                <a:cs typeface="Trebuchet MS"/>
              </a:rPr>
              <a:t>for</a:t>
            </a:r>
            <a:r>
              <a:rPr sz="29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Trebuchet MS"/>
                <a:cs typeface="Trebuchet MS"/>
              </a:rPr>
              <a:t>approximately </a:t>
            </a:r>
            <a:r>
              <a:rPr sz="29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9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Trebuchet MS"/>
                <a:cs typeface="Trebuchet MS"/>
              </a:rPr>
              <a:t>total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14" dirty="0">
                <a:solidFill>
                  <a:srgbClr val="12239D"/>
                </a:solidFill>
                <a:latin typeface="Trebuchet MS"/>
                <a:cs typeface="Trebuchet MS"/>
              </a:rPr>
              <a:t>sold</a:t>
            </a:r>
            <a:r>
              <a:rPr sz="29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quantity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0" dirty="0">
                <a:solidFill>
                  <a:srgbClr val="12239D"/>
                </a:solidFill>
                <a:latin typeface="Trebuchet MS"/>
                <a:cs typeface="Trebuchet MS"/>
              </a:rPr>
              <a:t>for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45" dirty="0">
                <a:solidFill>
                  <a:srgbClr val="12239D"/>
                </a:solidFill>
                <a:latin typeface="Trebuchet MS"/>
                <a:cs typeface="Trebuchet MS"/>
              </a:rPr>
              <a:t>FY2020.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9"/>
            <a:ext cx="14116050" cy="8734425"/>
            <a:chOff x="2704999" y="521079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9"/>
              <a:ext cx="14116049" cy="87344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051" y="4552005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0481" y="4532955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4475792"/>
              <a:ext cx="152578" cy="1524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51" y="572908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0481" y="571003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5652868"/>
              <a:ext cx="152578" cy="152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47051" y="688287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0481" y="686382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6806658"/>
              <a:ext cx="152578" cy="152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2" y="3624605"/>
            <a:ext cx="8591549" cy="30384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25" y="2372032"/>
            <a:ext cx="6829409" cy="6162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2" y="240972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5" dirty="0">
                <a:latin typeface="Trebuchet MS"/>
                <a:cs typeface="Trebuchet MS"/>
              </a:rPr>
              <a:t>9.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75" dirty="0">
                <a:latin typeface="Trebuchet MS"/>
                <a:cs typeface="Trebuchet MS"/>
              </a:rPr>
              <a:t>Which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channel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helped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to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bring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more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29" dirty="0">
                <a:latin typeface="Trebuchet MS"/>
                <a:cs typeface="Trebuchet MS"/>
              </a:rPr>
              <a:t>gross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sales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fiscal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year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2021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85" dirty="0">
                <a:latin typeface="Trebuchet MS"/>
                <a:cs typeface="Trebuchet MS"/>
              </a:rPr>
              <a:t>and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percentage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of </a:t>
            </a:r>
            <a:r>
              <a:rPr sz="2400" spc="125" dirty="0">
                <a:latin typeface="Trebuchet MS"/>
                <a:cs typeface="Trebuchet MS"/>
              </a:rPr>
              <a:t>contribution?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175" dirty="0">
                <a:solidFill>
                  <a:srgbClr val="958AB5"/>
                </a:solidFill>
                <a:latin typeface="Trebuchet MS"/>
                <a:cs typeface="Trebuchet MS"/>
              </a:rPr>
              <a:t>channel </a:t>
            </a:r>
            <a:r>
              <a:rPr sz="2400" spc="229" dirty="0">
                <a:solidFill>
                  <a:srgbClr val="958AB5"/>
                </a:solidFill>
                <a:latin typeface="Trebuchet MS"/>
                <a:cs typeface="Trebuchet MS"/>
              </a:rPr>
              <a:t>gross_sales_mln </a:t>
            </a:r>
            <a:r>
              <a:rPr sz="2400" spc="180" dirty="0">
                <a:solidFill>
                  <a:srgbClr val="958AB5"/>
                </a:solidFill>
                <a:latin typeface="Trebuchet MS"/>
                <a:cs typeface="Trebuchet MS"/>
              </a:rPr>
              <a:t>percentage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54" y="3036432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6" y="457196"/>
                </a:moveTo>
                <a:lnTo>
                  <a:pt x="505150" y="450822"/>
                </a:lnTo>
                <a:lnTo>
                  <a:pt x="503970" y="443383"/>
                </a:lnTo>
                <a:lnTo>
                  <a:pt x="504416" y="435431"/>
                </a:lnTo>
                <a:lnTo>
                  <a:pt x="514671" y="392370"/>
                </a:lnTo>
                <a:lnTo>
                  <a:pt x="549178" y="332236"/>
                </a:lnTo>
                <a:lnTo>
                  <a:pt x="627702" y="282588"/>
                </a:lnTo>
                <a:lnTo>
                  <a:pt x="676477" y="258180"/>
                </a:lnTo>
                <a:lnTo>
                  <a:pt x="644530" y="248633"/>
                </a:lnTo>
                <a:lnTo>
                  <a:pt x="601018" y="244581"/>
                </a:lnTo>
                <a:lnTo>
                  <a:pt x="549283" y="245554"/>
                </a:lnTo>
                <a:lnTo>
                  <a:pt x="492666" y="251082"/>
                </a:lnTo>
                <a:lnTo>
                  <a:pt x="434506" y="260694"/>
                </a:lnTo>
                <a:lnTo>
                  <a:pt x="378144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6"/>
                </a:lnTo>
                <a:lnTo>
                  <a:pt x="162170" y="396571"/>
                </a:lnTo>
                <a:lnTo>
                  <a:pt x="127759" y="431441"/>
                </a:lnTo>
                <a:lnTo>
                  <a:pt x="96382" y="469081"/>
                </a:lnTo>
                <a:lnTo>
                  <a:pt x="67982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2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4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2"/>
                </a:lnTo>
                <a:lnTo>
                  <a:pt x="229434" y="222267"/>
                </a:lnTo>
                <a:lnTo>
                  <a:pt x="269761" y="196016"/>
                </a:lnTo>
                <a:lnTo>
                  <a:pt x="311437" y="173868"/>
                </a:lnTo>
                <a:lnTo>
                  <a:pt x="354457" y="155910"/>
                </a:lnTo>
                <a:lnTo>
                  <a:pt x="398812" y="142229"/>
                </a:lnTo>
                <a:lnTo>
                  <a:pt x="444496" y="132912"/>
                </a:lnTo>
                <a:lnTo>
                  <a:pt x="491502" y="128044"/>
                </a:lnTo>
                <a:lnTo>
                  <a:pt x="539822" y="127713"/>
                </a:lnTo>
                <a:lnTo>
                  <a:pt x="580164" y="129833"/>
                </a:lnTo>
                <a:lnTo>
                  <a:pt x="620670" y="132668"/>
                </a:lnTo>
                <a:lnTo>
                  <a:pt x="702922" y="138946"/>
                </a:lnTo>
                <a:lnTo>
                  <a:pt x="699233" y="134458"/>
                </a:lnTo>
                <a:lnTo>
                  <a:pt x="695147" y="128496"/>
                </a:lnTo>
                <a:lnTo>
                  <a:pt x="690089" y="123336"/>
                </a:lnTo>
                <a:lnTo>
                  <a:pt x="670308" y="100606"/>
                </a:lnTo>
                <a:lnTo>
                  <a:pt x="661508" y="81541"/>
                </a:lnTo>
                <a:lnTo>
                  <a:pt x="662719" y="60537"/>
                </a:lnTo>
                <a:lnTo>
                  <a:pt x="672967" y="31987"/>
                </a:lnTo>
                <a:lnTo>
                  <a:pt x="676498" y="24430"/>
                </a:lnTo>
                <a:lnTo>
                  <a:pt x="680600" y="16820"/>
                </a:lnTo>
                <a:lnTo>
                  <a:pt x="690030" y="0"/>
                </a:lnTo>
                <a:lnTo>
                  <a:pt x="706514" y="12427"/>
                </a:lnTo>
                <a:lnTo>
                  <a:pt x="750395" y="47983"/>
                </a:lnTo>
                <a:lnTo>
                  <a:pt x="828848" y="111798"/>
                </a:lnTo>
                <a:lnTo>
                  <a:pt x="868385" y="143319"/>
                </a:lnTo>
                <a:lnTo>
                  <a:pt x="908340" y="174309"/>
                </a:lnTo>
                <a:lnTo>
                  <a:pt x="927247" y="215919"/>
                </a:lnTo>
                <a:lnTo>
                  <a:pt x="923042" y="239811"/>
                </a:lnTo>
                <a:lnTo>
                  <a:pt x="904062" y="283668"/>
                </a:lnTo>
                <a:lnTo>
                  <a:pt x="876077" y="314454"/>
                </a:lnTo>
                <a:lnTo>
                  <a:pt x="809878" y="331334"/>
                </a:lnTo>
                <a:lnTo>
                  <a:pt x="764304" y="343945"/>
                </a:lnTo>
                <a:lnTo>
                  <a:pt x="719279" y="358143"/>
                </a:lnTo>
                <a:lnTo>
                  <a:pt x="674844" y="374025"/>
                </a:lnTo>
                <a:lnTo>
                  <a:pt x="631044" y="391690"/>
                </a:lnTo>
                <a:lnTo>
                  <a:pt x="587918" y="411234"/>
                </a:lnTo>
                <a:lnTo>
                  <a:pt x="548772" y="432914"/>
                </a:lnTo>
                <a:lnTo>
                  <a:pt x="529097" y="444945"/>
                </a:lnTo>
                <a:lnTo>
                  <a:pt x="508706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7" y="7636428"/>
            <a:ext cx="133350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047" y="9265203"/>
            <a:ext cx="133350" cy="133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7" y="6286406"/>
            <a:ext cx="7306309" cy="379920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900" spc="50" dirty="0">
                <a:solidFill>
                  <a:srgbClr val="12239D"/>
                </a:solidFill>
                <a:latin typeface="Trebuchet MS"/>
                <a:cs typeface="Trebuchet MS"/>
              </a:rPr>
              <a:t>Channel:</a:t>
            </a:r>
            <a:r>
              <a:rPr sz="2900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rgbClr val="12239D"/>
                </a:solidFill>
                <a:latin typeface="Trebuchet MS"/>
                <a:cs typeface="Trebuchet MS"/>
              </a:rPr>
              <a:t>helped</a:t>
            </a:r>
            <a:r>
              <a:rPr sz="2900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Trebuchet MS"/>
                <a:cs typeface="Trebuchet MS"/>
              </a:rPr>
              <a:t>bring</a:t>
            </a:r>
            <a:r>
              <a:rPr sz="29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95" dirty="0">
                <a:solidFill>
                  <a:srgbClr val="12239D"/>
                </a:solidFill>
                <a:latin typeface="Trebuchet MS"/>
                <a:cs typeface="Trebuchet MS"/>
              </a:rPr>
              <a:t>maximum </a:t>
            </a:r>
            <a:r>
              <a:rPr sz="2900" spc="130" dirty="0">
                <a:solidFill>
                  <a:srgbClr val="12239D"/>
                </a:solidFill>
                <a:latin typeface="Trebuchet MS"/>
                <a:cs typeface="Trebuchet MS"/>
              </a:rPr>
              <a:t>sales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to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35" dirty="0">
                <a:solidFill>
                  <a:srgbClr val="12239D"/>
                </a:solidFill>
                <a:latin typeface="Trebuchet MS"/>
                <a:cs typeface="Trebuchet MS"/>
              </a:rPr>
              <a:t>company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Trebuchet MS"/>
                <a:cs typeface="Trebuchet MS"/>
              </a:rPr>
              <a:t>with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9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320" dirty="0">
                <a:solidFill>
                  <a:srgbClr val="12239D"/>
                </a:solidFill>
                <a:latin typeface="Trebuchet MS"/>
                <a:cs typeface="Trebuchet MS"/>
              </a:rPr>
              <a:t>as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Trebuchet MS"/>
                <a:cs typeface="Trebuchet MS"/>
              </a:rPr>
              <a:t>the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contribution</a:t>
            </a:r>
            <a:r>
              <a:rPr sz="2900" spc="-2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40" dirty="0">
                <a:solidFill>
                  <a:srgbClr val="12239D"/>
                </a:solidFill>
                <a:latin typeface="Trebuchet MS"/>
                <a:cs typeface="Trebuchet MS"/>
              </a:rPr>
              <a:t>percentage.</a:t>
            </a:r>
            <a:endParaRPr sz="2900">
              <a:latin typeface="Trebuchet MS"/>
              <a:cs typeface="Trebuchet MS"/>
            </a:endParaRPr>
          </a:p>
          <a:p>
            <a:pPr marL="12700" marR="785495">
              <a:lnSpc>
                <a:spcPct val="122800"/>
              </a:lnSpc>
            </a:pPr>
            <a:r>
              <a:rPr sz="2900" spc="50" dirty="0">
                <a:solidFill>
                  <a:srgbClr val="12239D"/>
                </a:solidFill>
                <a:latin typeface="Trebuchet MS"/>
                <a:cs typeface="Trebuchet MS"/>
              </a:rPr>
              <a:t>Channel:</a:t>
            </a:r>
            <a:r>
              <a:rPr sz="29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10" dirty="0">
                <a:solidFill>
                  <a:srgbClr val="12239D"/>
                </a:solidFill>
                <a:latin typeface="Trebuchet MS"/>
                <a:cs typeface="Trebuchet MS"/>
              </a:rPr>
              <a:t>makes</a:t>
            </a:r>
            <a:r>
              <a:rPr sz="2900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least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contribution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rgbClr val="12239D"/>
                </a:solidFill>
                <a:latin typeface="Trebuchet MS"/>
                <a:cs typeface="Trebuchet MS"/>
              </a:rPr>
              <a:t>at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440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14" dirty="0">
                <a:solidFill>
                  <a:srgbClr val="12239D"/>
                </a:solidFill>
                <a:latin typeface="Trebuchet MS"/>
                <a:cs typeface="Trebuchet MS"/>
              </a:rPr>
              <a:t>percentage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9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40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900" spc="-405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627" y="3455029"/>
            <a:ext cx="13458839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225" dirty="0">
                <a:latin typeface="Trebuchet MS"/>
                <a:cs typeface="Trebuchet MS"/>
              </a:rPr>
              <a:t>10.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Get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Top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3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75" dirty="0">
                <a:latin typeface="Trebuchet MS"/>
                <a:cs typeface="Trebuchet MS"/>
              </a:rPr>
              <a:t>products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50" dirty="0">
                <a:latin typeface="Trebuchet MS"/>
                <a:cs typeface="Trebuchet MS"/>
              </a:rPr>
              <a:t>each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division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that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25" dirty="0">
                <a:latin typeface="Trebuchet MS"/>
                <a:cs typeface="Trebuchet MS"/>
              </a:rPr>
              <a:t>have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350" dirty="0">
                <a:latin typeface="Trebuchet MS"/>
                <a:cs typeface="Trebuchet MS"/>
              </a:rPr>
              <a:t>a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high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total_sold_quantity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fiscal_year </a:t>
            </a:r>
            <a:r>
              <a:rPr sz="2400" spc="65" dirty="0">
                <a:latin typeface="Trebuchet MS"/>
                <a:cs typeface="Trebuchet MS"/>
              </a:rPr>
              <a:t>2021?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95" dirty="0">
                <a:solidFill>
                  <a:srgbClr val="958AB5"/>
                </a:solidFill>
                <a:latin typeface="Trebuchet MS"/>
                <a:cs typeface="Trebuchet MS"/>
              </a:rPr>
              <a:t>division </a:t>
            </a:r>
            <a:r>
              <a:rPr sz="2400" spc="204" dirty="0">
                <a:solidFill>
                  <a:srgbClr val="958AB5"/>
                </a:solidFill>
                <a:latin typeface="Trebuchet MS"/>
                <a:cs typeface="Trebuchet MS"/>
              </a:rPr>
              <a:t>product_code </a:t>
            </a:r>
            <a:r>
              <a:rPr sz="2400" spc="155" dirty="0">
                <a:solidFill>
                  <a:srgbClr val="958AB5"/>
                </a:solidFill>
                <a:latin typeface="Trebuchet MS"/>
                <a:cs typeface="Trebuchet MS"/>
              </a:rPr>
              <a:t>product</a:t>
            </a:r>
            <a:endParaRPr sz="2400">
              <a:latin typeface="Trebuchet MS"/>
              <a:cs typeface="Trebuchet MS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140" dirty="0">
                <a:solidFill>
                  <a:srgbClr val="958AB5"/>
                </a:solidFill>
                <a:latin typeface="Trebuchet MS"/>
                <a:cs typeface="Trebuchet MS"/>
              </a:rPr>
              <a:t>total_sold_quantity </a:t>
            </a:r>
            <a:r>
              <a:rPr sz="2400" spc="150" dirty="0">
                <a:solidFill>
                  <a:srgbClr val="958AB5"/>
                </a:solidFill>
                <a:latin typeface="Trebuchet MS"/>
                <a:cs typeface="Trebuchet MS"/>
              </a:rPr>
              <a:t>rank_order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9" y="9087337"/>
            <a:ext cx="123825" cy="123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6" y="8089559"/>
            <a:ext cx="13376910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10" dirty="0">
                <a:solidFill>
                  <a:srgbClr val="12239D"/>
                </a:solidFill>
                <a:latin typeface="Trebuchet MS"/>
                <a:cs typeface="Trebuchet MS"/>
              </a:rPr>
              <a:t>Every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division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254" dirty="0">
                <a:solidFill>
                  <a:srgbClr val="12239D"/>
                </a:solidFill>
                <a:latin typeface="Trebuchet MS"/>
                <a:cs typeface="Trebuchet MS"/>
              </a:rPr>
              <a:t>has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434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85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90" dirty="0">
                <a:solidFill>
                  <a:srgbClr val="12239D"/>
                </a:solidFill>
                <a:latin typeface="Trebuchet MS"/>
                <a:cs typeface="Trebuchet MS"/>
              </a:rPr>
              <a:t>product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40" dirty="0">
                <a:solidFill>
                  <a:srgbClr val="12239D"/>
                </a:solidFill>
                <a:latin typeface="Trebuchet MS"/>
                <a:cs typeface="Trebuchet MS"/>
              </a:rPr>
              <a:t>with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that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180" dirty="0">
                <a:solidFill>
                  <a:srgbClr val="12239D"/>
                </a:solidFill>
                <a:latin typeface="Trebuchet MS"/>
                <a:cs typeface="Trebuchet MS"/>
              </a:rPr>
              <a:t>appears</a:t>
            </a:r>
            <a:r>
              <a:rPr sz="285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in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70" dirty="0">
                <a:solidFill>
                  <a:srgbClr val="12239D"/>
                </a:solidFill>
                <a:latin typeface="Trebuchet MS"/>
                <a:cs typeface="Trebuchet MS"/>
              </a:rPr>
              <a:t>top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three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105" dirty="0">
                <a:solidFill>
                  <a:srgbClr val="12239D"/>
                </a:solidFill>
                <a:latin typeface="Trebuchet MS"/>
                <a:cs typeface="Trebuchet MS"/>
              </a:rPr>
              <a:t>products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210" dirty="0">
                <a:solidFill>
                  <a:srgbClr val="12239D"/>
                </a:solidFill>
                <a:latin typeface="Trebuchet MS"/>
                <a:cs typeface="Trebuchet MS"/>
              </a:rPr>
              <a:t>by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division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Trebuchet MS"/>
                <a:cs typeface="Trebuchet MS"/>
              </a:rPr>
              <a:t>list.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8" y="3607335"/>
            <a:ext cx="20283173" cy="459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49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60" dirty="0">
                <a:latin typeface="Arial"/>
                <a:cs typeface="Arial"/>
              </a:rPr>
              <a:t>WHY?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Objectives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298" y="3869214"/>
            <a:ext cx="11576685" cy="558736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958AB5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958AB5"/>
                </a:solidFill>
                <a:latin typeface="Trebuchet MS"/>
                <a:cs typeface="Trebuchet MS"/>
              </a:rPr>
              <a:t>market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958AB5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958AB5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55" y="459440"/>
            <a:ext cx="18209895" cy="8224520"/>
            <a:chOff x="78655" y="459440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26" y="4188012"/>
              <a:ext cx="6093073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35" y="1901400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40"/>
              <a:ext cx="6095999" cy="4543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5234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4764885"/>
              <a:ext cx="152356" cy="1520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118" y="5260566"/>
              <a:ext cx="152356" cy="1520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7993" y="5379249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2234" y="5379646"/>
            <a:ext cx="530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Trebuchet MS"/>
                <a:cs typeface="Trebuchet MS"/>
              </a:rPr>
              <a:t>Plus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6354" y="5379646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1008" y="4764885"/>
            <a:ext cx="2019300" cy="648335"/>
            <a:chOff x="3051008" y="4764885"/>
            <a:chExt cx="2019300" cy="648335"/>
          </a:xfrm>
        </p:grpSpPr>
        <p:sp>
          <p:nvSpPr>
            <p:cNvPr id="13" name="object 13"/>
            <p:cNvSpPr/>
            <p:nvPr/>
          </p:nvSpPr>
          <p:spPr>
            <a:xfrm>
              <a:off x="3108134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8" y="4764885"/>
              <a:ext cx="152356" cy="1520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1008" y="5260566"/>
              <a:ext cx="152356" cy="1520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539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21" y="4764885"/>
              <a:ext cx="152356" cy="1520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7421" y="5260566"/>
              <a:ext cx="152356" cy="15209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334342" y="6818302"/>
            <a:ext cx="151193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 </a:t>
            </a:r>
            <a:r>
              <a:rPr sz="2000" spc="95" dirty="0">
                <a:latin typeface="Trebuchet MS"/>
                <a:cs typeface="Trebuchet MS"/>
              </a:rPr>
              <a:t>Misty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Green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2042" y="6866003"/>
            <a:ext cx="108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Red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5745" y="6818302"/>
            <a:ext cx="121094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sz="2000" spc="150" dirty="0">
                <a:latin typeface="Trebuchet MS"/>
                <a:cs typeface="Trebuchet MS"/>
              </a:rPr>
              <a:t>Standard </a:t>
            </a:r>
            <a:r>
              <a:rPr sz="2000" spc="55" dirty="0">
                <a:latin typeface="Trebuchet MS"/>
                <a:cs typeface="Trebuchet MS"/>
              </a:rPr>
              <a:t>Blue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861" y="6149988"/>
            <a:ext cx="9632950" cy="2859405"/>
            <a:chOff x="7435861" y="6149988"/>
            <a:chExt cx="9632950" cy="2859405"/>
          </a:xfrm>
        </p:grpSpPr>
        <p:sp>
          <p:nvSpPr>
            <p:cNvPr id="23" name="object 23"/>
            <p:cNvSpPr/>
            <p:nvPr/>
          </p:nvSpPr>
          <p:spPr>
            <a:xfrm>
              <a:off x="7492987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1" y="6149988"/>
              <a:ext cx="152356" cy="1520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861" y="6645668"/>
              <a:ext cx="152356" cy="15209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74543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7417" y="6149988"/>
              <a:ext cx="152356" cy="1520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7417" y="6645668"/>
              <a:ext cx="152356" cy="1520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52162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41" y="6149988"/>
              <a:ext cx="152356" cy="1520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5041" y="6645668"/>
              <a:ext cx="152356" cy="1520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566001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8879" y="8361221"/>
              <a:ext cx="152356" cy="1520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8879" y="8856901"/>
              <a:ext cx="152356" cy="15209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241461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4335" y="8361221"/>
              <a:ext cx="152356" cy="15209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84335" y="8856901"/>
              <a:ext cx="152356" cy="15209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973144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6025" y="8361221"/>
              <a:ext cx="152356" cy="1520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025" y="8856901"/>
              <a:ext cx="152356" cy="15209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872858" y="9000616"/>
            <a:ext cx="3101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2000" spc="160" dirty="0">
                <a:latin typeface="Trebuchet MS"/>
                <a:cs typeface="Trebuchet MS"/>
              </a:rPr>
              <a:t>Standard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2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100" spc="170" dirty="0">
                <a:latin typeface="Trebuchet MS"/>
                <a:cs typeface="Trebuchet MS"/>
              </a:rPr>
              <a:t>Standard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spc="-480" dirty="0">
                <a:latin typeface="Trebuchet MS"/>
                <a:cs typeface="Trebuchet MS"/>
              </a:rPr>
              <a:t>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620374" y="8975585"/>
            <a:ext cx="74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9" y="0"/>
            <a:ext cx="4178959" cy="63502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0472" y="-614601"/>
            <a:ext cx="10287000" cy="102870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908029" y="7981461"/>
            <a:ext cx="7379969" cy="2305537"/>
            <a:chOff x="10908029" y="7981461"/>
            <a:chExt cx="7379969" cy="2305537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8029" y="7981461"/>
              <a:ext cx="7379969" cy="23055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4463" y="9177100"/>
              <a:ext cx="1000124" cy="9905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80" y="6984479"/>
            <a:ext cx="24872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400" y="6057900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000" dirty="0">
                <a:latin typeface="Arial Black"/>
                <a:cs typeface="Arial Black"/>
              </a:rPr>
              <a:t> THANK  YOU..</a:t>
            </a:r>
            <a:endParaRPr sz="6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388" y="2900107"/>
            <a:ext cx="1333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7388" y="4528882"/>
            <a:ext cx="133350" cy="1333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7388" y="6157657"/>
            <a:ext cx="133350" cy="133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7388" y="7243507"/>
            <a:ext cx="133350" cy="1333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7388" y="8329357"/>
            <a:ext cx="133350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19305" y="9057253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60" y="351133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latin typeface="Arial"/>
                <a:cs typeface="Arial"/>
              </a:rPr>
              <a:t>(fictitious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corporation)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is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one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of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55" dirty="0">
                <a:latin typeface="Arial"/>
                <a:cs typeface="Arial"/>
              </a:rPr>
              <a:t>major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45" dirty="0">
                <a:latin typeface="Arial"/>
                <a:cs typeface="Arial"/>
              </a:rPr>
              <a:t>computer </a:t>
            </a:r>
            <a:r>
              <a:rPr sz="2900" spc="120" dirty="0">
                <a:latin typeface="Arial"/>
                <a:cs typeface="Arial"/>
              </a:rPr>
              <a:t>hardware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manufacturers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in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India,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with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335" dirty="0">
                <a:latin typeface="Arial"/>
                <a:cs typeface="Arial"/>
              </a:rPr>
              <a:t>a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strong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presence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in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other </a:t>
            </a:r>
            <a:r>
              <a:rPr sz="2900" spc="-10" dirty="0">
                <a:latin typeface="Arial"/>
                <a:cs typeface="Arial"/>
              </a:rPr>
              <a:t>nations.</a:t>
            </a:r>
            <a:endParaRPr sz="2900" dirty="0">
              <a:latin typeface="Arial"/>
              <a:cs typeface="Arial"/>
            </a:endParaRPr>
          </a:p>
          <a:p>
            <a:pPr marL="12700" marR="1028065">
              <a:lnSpc>
                <a:spcPct val="122800"/>
              </a:lnSpc>
            </a:pPr>
            <a:r>
              <a:rPr sz="2900" spc="-25" dirty="0">
                <a:latin typeface="Arial"/>
                <a:cs typeface="Arial"/>
              </a:rPr>
              <a:t>Nevertheless,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management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55" dirty="0">
                <a:latin typeface="Arial"/>
                <a:cs typeface="Arial"/>
              </a:rPr>
              <a:t>did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note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that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they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220" dirty="0">
                <a:solidFill>
                  <a:srgbClr val="958AB5"/>
                </a:solidFill>
                <a:latin typeface="Arial"/>
                <a:cs typeface="Arial"/>
              </a:rPr>
              <a:t>do</a:t>
            </a:r>
            <a:r>
              <a:rPr sz="2900" spc="-28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50" dirty="0">
                <a:solidFill>
                  <a:srgbClr val="958AB5"/>
                </a:solidFill>
                <a:latin typeface="Arial"/>
                <a:cs typeface="Arial"/>
              </a:rPr>
              <a:t>not</a:t>
            </a:r>
            <a:r>
              <a:rPr sz="2900" spc="-28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958AB5"/>
                </a:solidFill>
                <a:latin typeface="Arial"/>
                <a:cs typeface="Arial"/>
              </a:rPr>
              <a:t>have </a:t>
            </a:r>
            <a:r>
              <a:rPr sz="2900" spc="45" dirty="0">
                <a:solidFill>
                  <a:srgbClr val="958AB5"/>
                </a:solidFill>
                <a:latin typeface="Arial"/>
                <a:cs typeface="Arial"/>
              </a:rPr>
              <a:t>sufficient</a:t>
            </a:r>
            <a:r>
              <a:rPr sz="2900" spc="-229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958AB5"/>
                </a:solidFill>
                <a:latin typeface="Arial"/>
                <a:cs typeface="Arial"/>
              </a:rPr>
              <a:t>insights</a:t>
            </a:r>
            <a:r>
              <a:rPr sz="2900" spc="-229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make</a:t>
            </a:r>
            <a:r>
              <a:rPr sz="2900" spc="-22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prompt,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-50" dirty="0">
                <a:latin typeface="Arial"/>
                <a:cs typeface="Arial"/>
              </a:rPr>
              <a:t>wise,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215" dirty="0">
                <a:latin typeface="Arial"/>
                <a:cs typeface="Arial"/>
              </a:rPr>
              <a:t>and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240" dirty="0">
                <a:latin typeface="Arial"/>
                <a:cs typeface="Arial"/>
              </a:rPr>
              <a:t>data-</a:t>
            </a:r>
            <a:r>
              <a:rPr sz="2900" spc="105" dirty="0">
                <a:latin typeface="Arial"/>
                <a:cs typeface="Arial"/>
              </a:rPr>
              <a:t>informed </a:t>
            </a:r>
            <a:r>
              <a:rPr sz="2900" spc="75" dirty="0">
                <a:latin typeface="Arial"/>
                <a:cs typeface="Arial"/>
              </a:rPr>
              <a:t>judgments.</a:t>
            </a:r>
            <a:endParaRPr sz="2900" dirty="0">
              <a:latin typeface="Arial"/>
              <a:cs typeface="Arial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10" dirty="0">
                <a:latin typeface="Arial"/>
                <a:cs typeface="Arial"/>
              </a:rPr>
              <a:t>Plan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958AB5"/>
                </a:solidFill>
                <a:latin typeface="Arial"/>
                <a:cs typeface="Arial"/>
              </a:rPr>
              <a:t>expand</a:t>
            </a:r>
            <a:r>
              <a:rPr sz="2900" spc="-26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54" dirty="0">
                <a:latin typeface="Arial"/>
                <a:cs typeface="Arial"/>
              </a:rPr>
              <a:t> </a:t>
            </a:r>
            <a:r>
              <a:rPr sz="2900" spc="210" dirty="0">
                <a:latin typeface="Arial"/>
                <a:cs typeface="Arial"/>
              </a:rPr>
              <a:t>data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analytics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225" dirty="0">
                <a:latin typeface="Arial"/>
                <a:cs typeface="Arial"/>
              </a:rPr>
              <a:t>team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85" dirty="0">
                <a:latin typeface="Arial"/>
                <a:cs typeface="Arial"/>
              </a:rPr>
              <a:t>by</a:t>
            </a:r>
            <a:r>
              <a:rPr sz="2900" spc="-254" dirty="0">
                <a:latin typeface="Arial"/>
                <a:cs typeface="Arial"/>
              </a:rPr>
              <a:t> </a:t>
            </a:r>
            <a:r>
              <a:rPr sz="2900" spc="160" dirty="0">
                <a:latin typeface="Arial"/>
                <a:cs typeface="Arial"/>
              </a:rPr>
              <a:t>adding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junior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data </a:t>
            </a:r>
            <a:r>
              <a:rPr sz="2900" spc="-10" dirty="0">
                <a:latin typeface="Arial"/>
                <a:cs typeface="Arial"/>
              </a:rPr>
              <a:t>analysts.</a:t>
            </a:r>
            <a:endParaRPr sz="2900" dirty="0">
              <a:latin typeface="Arial"/>
              <a:cs typeface="Arial"/>
            </a:endParaRPr>
          </a:p>
          <a:p>
            <a:pPr marL="12700" marR="5080">
              <a:lnSpc>
                <a:spcPct val="122800"/>
              </a:lnSpc>
            </a:pPr>
            <a:r>
              <a:rPr sz="2900" spc="-60" dirty="0">
                <a:latin typeface="Arial"/>
                <a:cs typeface="Arial"/>
              </a:rPr>
              <a:t>To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assess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candidates,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958AB5"/>
                </a:solidFill>
                <a:latin typeface="Arial"/>
                <a:cs typeface="Arial"/>
              </a:rPr>
              <a:t>Data</a:t>
            </a:r>
            <a:r>
              <a:rPr sz="2900" spc="-245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958AB5"/>
                </a:solidFill>
                <a:latin typeface="Arial"/>
                <a:cs typeface="Arial"/>
              </a:rPr>
              <a:t>analytics</a:t>
            </a:r>
            <a:r>
              <a:rPr sz="2900" spc="-24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958AB5"/>
                </a:solidFill>
                <a:latin typeface="Arial"/>
                <a:cs typeface="Arial"/>
              </a:rPr>
              <a:t>director,</a:t>
            </a:r>
            <a:r>
              <a:rPr sz="2900" spc="-245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latin typeface="Arial"/>
                <a:cs typeface="Arial"/>
              </a:rPr>
              <a:t>plans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150" dirty="0">
                <a:latin typeface="Arial"/>
                <a:cs typeface="Arial"/>
              </a:rPr>
              <a:t>to </a:t>
            </a:r>
            <a:r>
              <a:rPr sz="2900" spc="155" dirty="0">
                <a:latin typeface="Arial"/>
                <a:cs typeface="Arial"/>
              </a:rPr>
              <a:t>conduct</a:t>
            </a:r>
            <a:r>
              <a:rPr sz="2900" spc="-295" dirty="0">
                <a:latin typeface="Arial"/>
                <a:cs typeface="Arial"/>
              </a:rPr>
              <a:t> </a:t>
            </a:r>
            <a:r>
              <a:rPr sz="2900" spc="335" dirty="0">
                <a:latin typeface="Arial"/>
                <a:cs typeface="Arial"/>
              </a:rPr>
              <a:t>a</a:t>
            </a:r>
            <a:r>
              <a:rPr sz="2900" spc="-450" dirty="0">
                <a:latin typeface="Arial"/>
                <a:cs typeface="Arial"/>
              </a:rPr>
              <a:t> </a:t>
            </a:r>
            <a:r>
              <a:rPr sz="2900" spc="-295" dirty="0">
                <a:solidFill>
                  <a:srgbClr val="958AB5"/>
                </a:solidFill>
                <a:latin typeface="Arial"/>
                <a:cs typeface="Arial"/>
              </a:rPr>
              <a:t>SQL</a:t>
            </a:r>
            <a:r>
              <a:rPr sz="2900" spc="-29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958AB5"/>
                </a:solidFill>
                <a:latin typeface="Arial"/>
                <a:cs typeface="Arial"/>
              </a:rPr>
              <a:t>challenge</a:t>
            </a:r>
            <a:r>
              <a:rPr sz="2900" spc="-29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9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evaluate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both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tech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215" dirty="0">
                <a:latin typeface="Arial"/>
                <a:cs typeface="Arial"/>
              </a:rPr>
              <a:t>and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soft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skills.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30" dirty="0">
                <a:latin typeface="Arial"/>
                <a:cs typeface="Arial"/>
              </a:rPr>
              <a:t>The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company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seeks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insights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for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sz="2900" spc="-320" dirty="0">
                <a:solidFill>
                  <a:srgbClr val="958AB5"/>
                </a:solidFill>
                <a:latin typeface="Arial"/>
                <a:cs typeface="Arial"/>
              </a:rPr>
              <a:t>10</a:t>
            </a:r>
            <a:r>
              <a:rPr sz="2900" spc="-245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270" dirty="0">
                <a:solidFill>
                  <a:srgbClr val="958AB5"/>
                </a:solidFill>
                <a:latin typeface="Arial"/>
                <a:cs typeface="Arial"/>
              </a:rPr>
              <a:t>ad</a:t>
            </a:r>
            <a:r>
              <a:rPr sz="2900" spc="-240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170" dirty="0">
                <a:solidFill>
                  <a:srgbClr val="958AB5"/>
                </a:solidFill>
                <a:latin typeface="Arial"/>
                <a:cs typeface="Arial"/>
              </a:rPr>
              <a:t>hoc</a:t>
            </a:r>
            <a:r>
              <a:rPr sz="2900" spc="-245" dirty="0">
                <a:solidFill>
                  <a:srgbClr val="958AB5"/>
                </a:solidFill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requests.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81400" y="1370778"/>
            <a:ext cx="14668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lang="en-IN" sz="3600" spc="50" dirty="0">
                <a:latin typeface="Arial"/>
                <a:cs typeface="Arial"/>
              </a:rPr>
              <a:t>WH</a:t>
            </a:r>
            <a:r>
              <a:rPr sz="3600" spc="50" dirty="0">
                <a:latin typeface="Arial"/>
                <a:cs typeface="Arial"/>
              </a:rPr>
              <a:t>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75"/>
            <a:ext cx="15151100" cy="8648700"/>
            <a:chOff x="288631" y="1636775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810" y="1636775"/>
              <a:ext cx="8963009" cy="86486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230" y="2031110"/>
              <a:ext cx="3362325" cy="5346065"/>
            </a:xfrm>
            <a:custGeom>
              <a:avLst/>
              <a:gdLst/>
              <a:ahLst/>
              <a:cxnLst/>
              <a:rect l="l" t="t" r="r" b="b"/>
              <a:pathLst>
                <a:path w="3362325" h="5346065">
                  <a:moveTo>
                    <a:pt x="2636647" y="5093195"/>
                  </a:moveTo>
                  <a:lnTo>
                    <a:pt x="2630728" y="5085727"/>
                  </a:lnTo>
                  <a:lnTo>
                    <a:pt x="2627655" y="5081943"/>
                  </a:lnTo>
                  <a:lnTo>
                    <a:pt x="2628785" y="5086375"/>
                  </a:lnTo>
                  <a:lnTo>
                    <a:pt x="2630233" y="5090934"/>
                  </a:lnTo>
                  <a:lnTo>
                    <a:pt x="2635339" y="5092738"/>
                  </a:lnTo>
                  <a:lnTo>
                    <a:pt x="2636647" y="5093195"/>
                  </a:lnTo>
                  <a:close/>
                </a:path>
                <a:path w="3362325" h="5346065">
                  <a:moveTo>
                    <a:pt x="2721597" y="235508"/>
                  </a:moveTo>
                  <a:lnTo>
                    <a:pt x="2717698" y="234175"/>
                  </a:lnTo>
                  <a:lnTo>
                    <a:pt x="2714193" y="234035"/>
                  </a:lnTo>
                  <a:lnTo>
                    <a:pt x="2710205" y="232714"/>
                  </a:lnTo>
                  <a:lnTo>
                    <a:pt x="2713380" y="235648"/>
                  </a:lnTo>
                  <a:lnTo>
                    <a:pt x="2716403" y="237299"/>
                  </a:lnTo>
                  <a:lnTo>
                    <a:pt x="2720543" y="235877"/>
                  </a:lnTo>
                  <a:lnTo>
                    <a:pt x="2721597" y="235508"/>
                  </a:lnTo>
                  <a:close/>
                </a:path>
                <a:path w="3362325" h="5346065">
                  <a:moveTo>
                    <a:pt x="2820314" y="5277955"/>
                  </a:moveTo>
                  <a:lnTo>
                    <a:pt x="2805836" y="5210886"/>
                  </a:lnTo>
                  <a:lnTo>
                    <a:pt x="2790456" y="5162347"/>
                  </a:lnTo>
                  <a:lnTo>
                    <a:pt x="2772511" y="5114252"/>
                  </a:lnTo>
                  <a:lnTo>
                    <a:pt x="2771610" y="5112220"/>
                  </a:lnTo>
                  <a:lnTo>
                    <a:pt x="2771610" y="5254015"/>
                  </a:lnTo>
                  <a:lnTo>
                    <a:pt x="2771190" y="5255209"/>
                  </a:lnTo>
                  <a:lnTo>
                    <a:pt x="2771394" y="5253939"/>
                  </a:lnTo>
                  <a:lnTo>
                    <a:pt x="2771610" y="5254015"/>
                  </a:lnTo>
                  <a:lnTo>
                    <a:pt x="2771610" y="5112220"/>
                  </a:lnTo>
                  <a:lnTo>
                    <a:pt x="2752077" y="5067973"/>
                  </a:lnTo>
                  <a:lnTo>
                    <a:pt x="2730195" y="5019840"/>
                  </a:lnTo>
                  <a:lnTo>
                    <a:pt x="2706624" y="4973802"/>
                  </a:lnTo>
                  <a:lnTo>
                    <a:pt x="2681808" y="4928667"/>
                  </a:lnTo>
                  <a:lnTo>
                    <a:pt x="2656065" y="4884991"/>
                  </a:lnTo>
                  <a:lnTo>
                    <a:pt x="2656065" y="5131041"/>
                  </a:lnTo>
                  <a:lnTo>
                    <a:pt x="2655938" y="5131003"/>
                  </a:lnTo>
                  <a:lnTo>
                    <a:pt x="2655722" y="5129568"/>
                  </a:lnTo>
                  <a:lnTo>
                    <a:pt x="2655379" y="5128107"/>
                  </a:lnTo>
                  <a:lnTo>
                    <a:pt x="2654719" y="5126520"/>
                  </a:lnTo>
                  <a:lnTo>
                    <a:pt x="2655493" y="5128145"/>
                  </a:lnTo>
                  <a:lnTo>
                    <a:pt x="2655938" y="5129644"/>
                  </a:lnTo>
                  <a:lnTo>
                    <a:pt x="2656065" y="5131041"/>
                  </a:lnTo>
                  <a:lnTo>
                    <a:pt x="2656065" y="4884991"/>
                  </a:lnTo>
                  <a:lnTo>
                    <a:pt x="2628442" y="4841125"/>
                  </a:lnTo>
                  <a:lnTo>
                    <a:pt x="2600337" y="4797526"/>
                  </a:lnTo>
                  <a:lnTo>
                    <a:pt x="2570581" y="4756035"/>
                  </a:lnTo>
                  <a:lnTo>
                    <a:pt x="2539619" y="4715459"/>
                  </a:lnTo>
                  <a:lnTo>
                    <a:pt x="2532862" y="4706772"/>
                  </a:lnTo>
                  <a:lnTo>
                    <a:pt x="2532862" y="4854499"/>
                  </a:lnTo>
                  <a:lnTo>
                    <a:pt x="2531567" y="4854041"/>
                  </a:lnTo>
                  <a:lnTo>
                    <a:pt x="2530678" y="4852962"/>
                  </a:lnTo>
                  <a:lnTo>
                    <a:pt x="2530678" y="4853737"/>
                  </a:lnTo>
                  <a:lnTo>
                    <a:pt x="2529154" y="4851844"/>
                  </a:lnTo>
                  <a:lnTo>
                    <a:pt x="2529814" y="4852086"/>
                  </a:lnTo>
                  <a:lnTo>
                    <a:pt x="2530678" y="4853737"/>
                  </a:lnTo>
                  <a:lnTo>
                    <a:pt x="2530678" y="4852962"/>
                  </a:lnTo>
                  <a:lnTo>
                    <a:pt x="2530030" y="4852162"/>
                  </a:lnTo>
                  <a:lnTo>
                    <a:pt x="2531554" y="4852695"/>
                  </a:lnTo>
                  <a:lnTo>
                    <a:pt x="2532761" y="4854346"/>
                  </a:lnTo>
                  <a:lnTo>
                    <a:pt x="2532545" y="4854384"/>
                  </a:lnTo>
                  <a:lnTo>
                    <a:pt x="2532862" y="4854499"/>
                  </a:lnTo>
                  <a:lnTo>
                    <a:pt x="2532862" y="4706772"/>
                  </a:lnTo>
                  <a:lnTo>
                    <a:pt x="2507869" y="4674616"/>
                  </a:lnTo>
                  <a:lnTo>
                    <a:pt x="2474493" y="4635881"/>
                  </a:lnTo>
                  <a:lnTo>
                    <a:pt x="2440343" y="4596879"/>
                  </a:lnTo>
                  <a:lnTo>
                    <a:pt x="2405011" y="4558817"/>
                  </a:lnTo>
                  <a:lnTo>
                    <a:pt x="2368499" y="4521670"/>
                  </a:lnTo>
                  <a:lnTo>
                    <a:pt x="2330818" y="4485462"/>
                  </a:lnTo>
                  <a:lnTo>
                    <a:pt x="2293289" y="4450651"/>
                  </a:lnTo>
                  <a:lnTo>
                    <a:pt x="2255240" y="4417009"/>
                  </a:lnTo>
                  <a:lnTo>
                    <a:pt x="2177097" y="4354385"/>
                  </a:lnTo>
                  <a:lnTo>
                    <a:pt x="2096820" y="4296397"/>
                  </a:lnTo>
                  <a:lnTo>
                    <a:pt x="2055672" y="4269740"/>
                  </a:lnTo>
                  <a:lnTo>
                    <a:pt x="2013991" y="4244238"/>
                  </a:lnTo>
                  <a:lnTo>
                    <a:pt x="1929472" y="4195521"/>
                  </a:lnTo>
                  <a:lnTo>
                    <a:pt x="1886204" y="4173512"/>
                  </a:lnTo>
                  <a:lnTo>
                    <a:pt x="1842414" y="4152646"/>
                  </a:lnTo>
                  <a:lnTo>
                    <a:pt x="1798104" y="4132961"/>
                  </a:lnTo>
                  <a:lnTo>
                    <a:pt x="1708315" y="4095851"/>
                  </a:lnTo>
                  <a:lnTo>
                    <a:pt x="1616430" y="4063390"/>
                  </a:lnTo>
                  <a:lnTo>
                    <a:pt x="1522463" y="4035590"/>
                  </a:lnTo>
                  <a:lnTo>
                    <a:pt x="1426413" y="4012438"/>
                  </a:lnTo>
                  <a:lnTo>
                    <a:pt x="1377823" y="4001998"/>
                  </a:lnTo>
                  <a:lnTo>
                    <a:pt x="1328712" y="3992740"/>
                  </a:lnTo>
                  <a:lnTo>
                    <a:pt x="1229372" y="3976497"/>
                  </a:lnTo>
                  <a:lnTo>
                    <a:pt x="1180985" y="3970185"/>
                  </a:lnTo>
                  <a:lnTo>
                    <a:pt x="1083652" y="3962743"/>
                  </a:lnTo>
                  <a:lnTo>
                    <a:pt x="1035088" y="3960406"/>
                  </a:lnTo>
                  <a:lnTo>
                    <a:pt x="938060" y="3958450"/>
                  </a:lnTo>
                  <a:lnTo>
                    <a:pt x="889114" y="3960012"/>
                  </a:lnTo>
                  <a:lnTo>
                    <a:pt x="791946" y="3963403"/>
                  </a:lnTo>
                  <a:lnTo>
                    <a:pt x="694740" y="3969474"/>
                  </a:lnTo>
                  <a:lnTo>
                    <a:pt x="597103" y="3978084"/>
                  </a:lnTo>
                  <a:lnTo>
                    <a:pt x="450723" y="3995064"/>
                  </a:lnTo>
                  <a:lnTo>
                    <a:pt x="402018" y="4001401"/>
                  </a:lnTo>
                  <a:lnTo>
                    <a:pt x="402018" y="4115244"/>
                  </a:lnTo>
                  <a:lnTo>
                    <a:pt x="401713" y="4116489"/>
                  </a:lnTo>
                  <a:lnTo>
                    <a:pt x="402018" y="4115244"/>
                  </a:lnTo>
                  <a:lnTo>
                    <a:pt x="402018" y="4001401"/>
                  </a:lnTo>
                  <a:lnTo>
                    <a:pt x="353187" y="4007751"/>
                  </a:lnTo>
                  <a:lnTo>
                    <a:pt x="304546" y="4013466"/>
                  </a:lnTo>
                  <a:lnTo>
                    <a:pt x="300558" y="4016095"/>
                  </a:lnTo>
                  <a:lnTo>
                    <a:pt x="296684" y="4018775"/>
                  </a:lnTo>
                  <a:lnTo>
                    <a:pt x="293116" y="4020210"/>
                  </a:lnTo>
                  <a:lnTo>
                    <a:pt x="288328" y="4018521"/>
                  </a:lnTo>
                  <a:lnTo>
                    <a:pt x="282155" y="4019029"/>
                  </a:lnTo>
                  <a:lnTo>
                    <a:pt x="279082" y="4015257"/>
                  </a:lnTo>
                  <a:lnTo>
                    <a:pt x="276352" y="4012946"/>
                  </a:lnTo>
                  <a:lnTo>
                    <a:pt x="280111" y="4008882"/>
                  </a:lnTo>
                  <a:lnTo>
                    <a:pt x="284022" y="4008907"/>
                  </a:lnTo>
                  <a:lnTo>
                    <a:pt x="309156" y="3986809"/>
                  </a:lnTo>
                  <a:lnTo>
                    <a:pt x="336105" y="3966705"/>
                  </a:lnTo>
                  <a:lnTo>
                    <a:pt x="363931" y="3949598"/>
                  </a:lnTo>
                  <a:lnTo>
                    <a:pt x="392938" y="3932898"/>
                  </a:lnTo>
                  <a:lnTo>
                    <a:pt x="412724" y="3921036"/>
                  </a:lnTo>
                  <a:lnTo>
                    <a:pt x="431253" y="3908717"/>
                  </a:lnTo>
                  <a:lnTo>
                    <a:pt x="448487" y="3894607"/>
                  </a:lnTo>
                  <a:lnTo>
                    <a:pt x="463994" y="3878529"/>
                  </a:lnTo>
                  <a:lnTo>
                    <a:pt x="499922" y="3852164"/>
                  </a:lnTo>
                  <a:lnTo>
                    <a:pt x="521385" y="3819334"/>
                  </a:lnTo>
                  <a:lnTo>
                    <a:pt x="527278" y="3783711"/>
                  </a:lnTo>
                  <a:lnTo>
                    <a:pt x="518617" y="3742931"/>
                  </a:lnTo>
                  <a:lnTo>
                    <a:pt x="464210" y="3747960"/>
                  </a:lnTo>
                  <a:lnTo>
                    <a:pt x="412940" y="3759479"/>
                  </a:lnTo>
                  <a:lnTo>
                    <a:pt x="364134" y="3777259"/>
                  </a:lnTo>
                  <a:lnTo>
                    <a:pt x="317131" y="3801059"/>
                  </a:lnTo>
                  <a:lnTo>
                    <a:pt x="272516" y="3827056"/>
                  </a:lnTo>
                  <a:lnTo>
                    <a:pt x="229196" y="3856202"/>
                  </a:lnTo>
                  <a:lnTo>
                    <a:pt x="158496" y="3909352"/>
                  </a:lnTo>
                  <a:lnTo>
                    <a:pt x="130302" y="3929024"/>
                  </a:lnTo>
                  <a:lnTo>
                    <a:pt x="95262" y="3953014"/>
                  </a:lnTo>
                  <a:lnTo>
                    <a:pt x="73152" y="3968102"/>
                  </a:lnTo>
                  <a:lnTo>
                    <a:pt x="44970" y="3989120"/>
                  </a:lnTo>
                  <a:lnTo>
                    <a:pt x="43738" y="3990035"/>
                  </a:lnTo>
                  <a:lnTo>
                    <a:pt x="33934" y="3997350"/>
                  </a:lnTo>
                  <a:lnTo>
                    <a:pt x="22898" y="4005567"/>
                  </a:lnTo>
                  <a:lnTo>
                    <a:pt x="2070" y="4033228"/>
                  </a:lnTo>
                  <a:lnTo>
                    <a:pt x="0" y="4064825"/>
                  </a:lnTo>
                  <a:lnTo>
                    <a:pt x="4775" y="4117695"/>
                  </a:lnTo>
                  <a:lnTo>
                    <a:pt x="14808" y="4161650"/>
                  </a:lnTo>
                  <a:lnTo>
                    <a:pt x="34264" y="4191419"/>
                  </a:lnTo>
                  <a:lnTo>
                    <a:pt x="39243" y="4205300"/>
                  </a:lnTo>
                  <a:lnTo>
                    <a:pt x="41046" y="4207281"/>
                  </a:lnTo>
                  <a:lnTo>
                    <a:pt x="48260" y="4215219"/>
                  </a:lnTo>
                  <a:lnTo>
                    <a:pt x="60058" y="4222077"/>
                  </a:lnTo>
                  <a:lnTo>
                    <a:pt x="73380" y="4226788"/>
                  </a:lnTo>
                  <a:lnTo>
                    <a:pt x="113919" y="4238409"/>
                  </a:lnTo>
                  <a:lnTo>
                    <a:pt x="154025" y="4251236"/>
                  </a:lnTo>
                  <a:lnTo>
                    <a:pt x="234670" y="4275683"/>
                  </a:lnTo>
                  <a:lnTo>
                    <a:pt x="238442" y="4278363"/>
                  </a:lnTo>
                  <a:lnTo>
                    <a:pt x="242214" y="4281043"/>
                  </a:lnTo>
                  <a:lnTo>
                    <a:pt x="250304" y="4285246"/>
                  </a:lnTo>
                  <a:lnTo>
                    <a:pt x="258902" y="4288282"/>
                  </a:lnTo>
                  <a:lnTo>
                    <a:pt x="268389" y="4288929"/>
                  </a:lnTo>
                  <a:lnTo>
                    <a:pt x="275399" y="4295457"/>
                  </a:lnTo>
                  <a:lnTo>
                    <a:pt x="283464" y="4299648"/>
                  </a:lnTo>
                  <a:lnTo>
                    <a:pt x="292074" y="4302696"/>
                  </a:lnTo>
                  <a:lnTo>
                    <a:pt x="301155" y="4304550"/>
                  </a:lnTo>
                  <a:lnTo>
                    <a:pt x="305816" y="4308894"/>
                  </a:lnTo>
                  <a:lnTo>
                    <a:pt x="311315" y="4312183"/>
                  </a:lnTo>
                  <a:lnTo>
                    <a:pt x="317423" y="4314342"/>
                  </a:lnTo>
                  <a:lnTo>
                    <a:pt x="323049" y="4317670"/>
                  </a:lnTo>
                  <a:lnTo>
                    <a:pt x="366395" y="4341063"/>
                  </a:lnTo>
                  <a:lnTo>
                    <a:pt x="408889" y="4365510"/>
                  </a:lnTo>
                  <a:lnTo>
                    <a:pt x="450088" y="4392180"/>
                  </a:lnTo>
                  <a:lnTo>
                    <a:pt x="490372" y="4419879"/>
                  </a:lnTo>
                  <a:lnTo>
                    <a:pt x="529297" y="4449788"/>
                  </a:lnTo>
                  <a:lnTo>
                    <a:pt x="567245" y="4480712"/>
                  </a:lnTo>
                  <a:lnTo>
                    <a:pt x="623239" y="4531474"/>
                  </a:lnTo>
                  <a:lnTo>
                    <a:pt x="629323" y="4536313"/>
                  </a:lnTo>
                  <a:lnTo>
                    <a:pt x="635876" y="4539970"/>
                  </a:lnTo>
                  <a:lnTo>
                    <a:pt x="642505" y="4542320"/>
                  </a:lnTo>
                  <a:lnTo>
                    <a:pt x="650087" y="4539602"/>
                  </a:lnTo>
                  <a:lnTo>
                    <a:pt x="655040" y="4534624"/>
                  </a:lnTo>
                  <a:lnTo>
                    <a:pt x="657720" y="4528832"/>
                  </a:lnTo>
                  <a:lnTo>
                    <a:pt x="658482" y="4522368"/>
                  </a:lnTo>
                  <a:lnTo>
                    <a:pt x="657250" y="4516552"/>
                  </a:lnTo>
                  <a:lnTo>
                    <a:pt x="651052" y="4492803"/>
                  </a:lnTo>
                  <a:lnTo>
                    <a:pt x="647649" y="4444466"/>
                  </a:lnTo>
                  <a:lnTo>
                    <a:pt x="633399" y="4401718"/>
                  </a:lnTo>
                  <a:lnTo>
                    <a:pt x="586181" y="4348670"/>
                  </a:lnTo>
                  <a:lnTo>
                    <a:pt x="514896" y="4283075"/>
                  </a:lnTo>
                  <a:lnTo>
                    <a:pt x="476986" y="4253522"/>
                  </a:lnTo>
                  <a:lnTo>
                    <a:pt x="438061" y="4224960"/>
                  </a:lnTo>
                  <a:lnTo>
                    <a:pt x="398145" y="4197388"/>
                  </a:lnTo>
                  <a:lnTo>
                    <a:pt x="357314" y="4170845"/>
                  </a:lnTo>
                  <a:lnTo>
                    <a:pt x="343954" y="4163428"/>
                  </a:lnTo>
                  <a:lnTo>
                    <a:pt x="337832" y="4158577"/>
                  </a:lnTo>
                  <a:lnTo>
                    <a:pt x="332016" y="4153827"/>
                  </a:lnTo>
                  <a:lnTo>
                    <a:pt x="328015" y="4148366"/>
                  </a:lnTo>
                  <a:lnTo>
                    <a:pt x="328256" y="4143070"/>
                  </a:lnTo>
                  <a:lnTo>
                    <a:pt x="331736" y="4137558"/>
                  </a:lnTo>
                  <a:lnTo>
                    <a:pt x="337032" y="4132694"/>
                  </a:lnTo>
                  <a:lnTo>
                    <a:pt x="344601" y="4135374"/>
                  </a:lnTo>
                  <a:lnTo>
                    <a:pt x="351878" y="4135247"/>
                  </a:lnTo>
                  <a:lnTo>
                    <a:pt x="358470" y="4133532"/>
                  </a:lnTo>
                  <a:lnTo>
                    <a:pt x="364858" y="4129062"/>
                  </a:lnTo>
                  <a:lnTo>
                    <a:pt x="372732" y="4130497"/>
                  </a:lnTo>
                  <a:lnTo>
                    <a:pt x="380504" y="4130548"/>
                  </a:lnTo>
                  <a:lnTo>
                    <a:pt x="387756" y="4129074"/>
                  </a:lnTo>
                  <a:lnTo>
                    <a:pt x="394512" y="4124718"/>
                  </a:lnTo>
                  <a:lnTo>
                    <a:pt x="396595" y="4126801"/>
                  </a:lnTo>
                  <a:lnTo>
                    <a:pt x="398653" y="4126179"/>
                  </a:lnTo>
                  <a:lnTo>
                    <a:pt x="400253" y="4124058"/>
                  </a:lnTo>
                  <a:lnTo>
                    <a:pt x="407327" y="4126547"/>
                  </a:lnTo>
                  <a:lnTo>
                    <a:pt x="414680" y="4126458"/>
                  </a:lnTo>
                  <a:lnTo>
                    <a:pt x="421627" y="4124871"/>
                  </a:lnTo>
                  <a:lnTo>
                    <a:pt x="428294" y="4120489"/>
                  </a:lnTo>
                  <a:lnTo>
                    <a:pt x="442518" y="4122826"/>
                  </a:lnTo>
                  <a:lnTo>
                    <a:pt x="496290" y="4117568"/>
                  </a:lnTo>
                  <a:lnTo>
                    <a:pt x="589000" y="4109910"/>
                  </a:lnTo>
                  <a:lnTo>
                    <a:pt x="635850" y="4104919"/>
                  </a:lnTo>
                  <a:lnTo>
                    <a:pt x="735495" y="4097007"/>
                  </a:lnTo>
                  <a:lnTo>
                    <a:pt x="894118" y="4088396"/>
                  </a:lnTo>
                  <a:lnTo>
                    <a:pt x="936282" y="4091165"/>
                  </a:lnTo>
                  <a:lnTo>
                    <a:pt x="999896" y="4093438"/>
                  </a:lnTo>
                  <a:lnTo>
                    <a:pt x="1049388" y="4096105"/>
                  </a:lnTo>
                  <a:lnTo>
                    <a:pt x="1147279" y="4106430"/>
                  </a:lnTo>
                  <a:lnTo>
                    <a:pt x="1245133" y="4119448"/>
                  </a:lnTo>
                  <a:lnTo>
                    <a:pt x="1293520" y="4128465"/>
                  </a:lnTo>
                  <a:lnTo>
                    <a:pt x="1341704" y="4138752"/>
                  </a:lnTo>
                  <a:lnTo>
                    <a:pt x="1389672" y="4150309"/>
                  </a:lnTo>
                  <a:lnTo>
                    <a:pt x="1485417" y="4176052"/>
                  </a:lnTo>
                  <a:lnTo>
                    <a:pt x="1671091" y="4236250"/>
                  </a:lnTo>
                  <a:lnTo>
                    <a:pt x="1678609" y="4242943"/>
                  </a:lnTo>
                  <a:lnTo>
                    <a:pt x="1687068" y="4247286"/>
                  </a:lnTo>
                  <a:lnTo>
                    <a:pt x="1705914" y="4251249"/>
                  </a:lnTo>
                  <a:lnTo>
                    <a:pt x="1709648" y="4253903"/>
                  </a:lnTo>
                  <a:lnTo>
                    <a:pt x="1713382" y="4256570"/>
                  </a:lnTo>
                  <a:lnTo>
                    <a:pt x="1721396" y="4260761"/>
                  </a:lnTo>
                  <a:lnTo>
                    <a:pt x="1729943" y="4263771"/>
                  </a:lnTo>
                  <a:lnTo>
                    <a:pt x="1739417" y="4264431"/>
                  </a:lnTo>
                  <a:lnTo>
                    <a:pt x="1745792" y="4270718"/>
                  </a:lnTo>
                  <a:lnTo>
                    <a:pt x="1753260" y="4274705"/>
                  </a:lnTo>
                  <a:lnTo>
                    <a:pt x="1761286" y="4277538"/>
                  </a:lnTo>
                  <a:lnTo>
                    <a:pt x="1769745" y="4279189"/>
                  </a:lnTo>
                  <a:lnTo>
                    <a:pt x="1772043" y="4282681"/>
                  </a:lnTo>
                  <a:lnTo>
                    <a:pt x="1774291" y="4286174"/>
                  </a:lnTo>
                  <a:lnTo>
                    <a:pt x="1781136" y="4288599"/>
                  </a:lnTo>
                  <a:lnTo>
                    <a:pt x="1789049" y="4288701"/>
                  </a:lnTo>
                  <a:lnTo>
                    <a:pt x="1791030" y="4290733"/>
                  </a:lnTo>
                  <a:lnTo>
                    <a:pt x="1793417" y="4291584"/>
                  </a:lnTo>
                  <a:lnTo>
                    <a:pt x="1796338" y="4291266"/>
                  </a:lnTo>
                  <a:lnTo>
                    <a:pt x="1800987" y="4295597"/>
                  </a:lnTo>
                  <a:lnTo>
                    <a:pt x="1812048" y="4302201"/>
                  </a:lnTo>
                  <a:lnTo>
                    <a:pt x="1818030" y="4304322"/>
                  </a:lnTo>
                  <a:lnTo>
                    <a:pt x="1901825" y="4346041"/>
                  </a:lnTo>
                  <a:lnTo>
                    <a:pt x="1928025" y="4363377"/>
                  </a:lnTo>
                  <a:lnTo>
                    <a:pt x="1932355" y="4362208"/>
                  </a:lnTo>
                  <a:lnTo>
                    <a:pt x="1936559" y="4361002"/>
                  </a:lnTo>
                  <a:lnTo>
                    <a:pt x="1937550" y="4358665"/>
                  </a:lnTo>
                  <a:lnTo>
                    <a:pt x="1932698" y="4352912"/>
                  </a:lnTo>
                  <a:lnTo>
                    <a:pt x="1924837" y="4346092"/>
                  </a:lnTo>
                  <a:lnTo>
                    <a:pt x="1925142" y="4343501"/>
                  </a:lnTo>
                  <a:lnTo>
                    <a:pt x="1931504" y="4340364"/>
                  </a:lnTo>
                  <a:lnTo>
                    <a:pt x="1936394" y="4340745"/>
                  </a:lnTo>
                  <a:lnTo>
                    <a:pt x="1940496" y="4339501"/>
                  </a:lnTo>
                  <a:lnTo>
                    <a:pt x="2023249" y="4392981"/>
                  </a:lnTo>
                  <a:lnTo>
                    <a:pt x="2063635" y="4420717"/>
                  </a:lnTo>
                  <a:lnTo>
                    <a:pt x="2141690" y="4480611"/>
                  </a:lnTo>
                  <a:lnTo>
                    <a:pt x="2217686" y="4542472"/>
                  </a:lnTo>
                  <a:lnTo>
                    <a:pt x="2254859" y="4574464"/>
                  </a:lnTo>
                  <a:lnTo>
                    <a:pt x="2279700" y="4602099"/>
                  </a:lnTo>
                  <a:lnTo>
                    <a:pt x="2354503" y="4682401"/>
                  </a:lnTo>
                  <a:lnTo>
                    <a:pt x="2427795" y="4759464"/>
                  </a:lnTo>
                  <a:lnTo>
                    <a:pt x="2429726" y="4761496"/>
                  </a:lnTo>
                  <a:lnTo>
                    <a:pt x="2430488" y="4761763"/>
                  </a:lnTo>
                  <a:lnTo>
                    <a:pt x="2430805" y="4761877"/>
                  </a:lnTo>
                  <a:lnTo>
                    <a:pt x="2429726" y="4761496"/>
                  </a:lnTo>
                  <a:lnTo>
                    <a:pt x="2430068" y="4764316"/>
                  </a:lnTo>
                  <a:lnTo>
                    <a:pt x="2430970" y="4767326"/>
                  </a:lnTo>
                  <a:lnTo>
                    <a:pt x="2432723" y="4769294"/>
                  </a:lnTo>
                  <a:lnTo>
                    <a:pt x="2437714" y="4771060"/>
                  </a:lnTo>
                  <a:lnTo>
                    <a:pt x="2437981" y="4776533"/>
                  </a:lnTo>
                  <a:lnTo>
                    <a:pt x="2440508" y="4780127"/>
                  </a:lnTo>
                  <a:lnTo>
                    <a:pt x="2445080" y="4781740"/>
                  </a:lnTo>
                  <a:lnTo>
                    <a:pt x="2445651" y="4785982"/>
                  </a:lnTo>
                  <a:lnTo>
                    <a:pt x="2448179" y="4789563"/>
                  </a:lnTo>
                  <a:lnTo>
                    <a:pt x="2452852" y="4791214"/>
                  </a:lnTo>
                  <a:lnTo>
                    <a:pt x="2453322" y="4795431"/>
                  </a:lnTo>
                  <a:lnTo>
                    <a:pt x="2455849" y="4799012"/>
                  </a:lnTo>
                  <a:lnTo>
                    <a:pt x="2460637" y="4800701"/>
                  </a:lnTo>
                  <a:lnTo>
                    <a:pt x="2461107" y="4804905"/>
                  </a:lnTo>
                  <a:lnTo>
                    <a:pt x="2463520" y="4808461"/>
                  </a:lnTo>
                  <a:lnTo>
                    <a:pt x="2468308" y="4810150"/>
                  </a:lnTo>
                  <a:lnTo>
                    <a:pt x="2468245" y="4815510"/>
                  </a:lnTo>
                  <a:lnTo>
                    <a:pt x="2471089" y="4817859"/>
                  </a:lnTo>
                  <a:lnTo>
                    <a:pt x="2475979" y="4819586"/>
                  </a:lnTo>
                  <a:lnTo>
                    <a:pt x="2475801" y="4824920"/>
                  </a:lnTo>
                  <a:lnTo>
                    <a:pt x="2478227" y="4828464"/>
                  </a:lnTo>
                  <a:lnTo>
                    <a:pt x="2483116" y="4830203"/>
                  </a:lnTo>
                  <a:lnTo>
                    <a:pt x="2484018" y="4831689"/>
                  </a:lnTo>
                  <a:lnTo>
                    <a:pt x="2483967" y="4834687"/>
                  </a:lnTo>
                  <a:lnTo>
                    <a:pt x="2486406" y="4837862"/>
                  </a:lnTo>
                  <a:lnTo>
                    <a:pt x="2489974" y="4838954"/>
                  </a:lnTo>
                  <a:lnTo>
                    <a:pt x="2490355" y="4839487"/>
                  </a:lnTo>
                  <a:lnTo>
                    <a:pt x="2490673" y="4839601"/>
                  </a:lnTo>
                  <a:lnTo>
                    <a:pt x="2490508" y="4844923"/>
                  </a:lnTo>
                  <a:lnTo>
                    <a:pt x="2491613" y="4846663"/>
                  </a:lnTo>
                  <a:lnTo>
                    <a:pt x="2492705" y="4848403"/>
                  </a:lnTo>
                  <a:lnTo>
                    <a:pt x="2497912" y="4848885"/>
                  </a:lnTo>
                  <a:lnTo>
                    <a:pt x="2497823" y="4850206"/>
                  </a:lnTo>
                  <a:lnTo>
                    <a:pt x="2498064" y="4854333"/>
                  </a:lnTo>
                  <a:lnTo>
                    <a:pt x="2500274" y="4857801"/>
                  </a:lnTo>
                  <a:lnTo>
                    <a:pt x="2505379" y="4859604"/>
                  </a:lnTo>
                  <a:lnTo>
                    <a:pt x="2505100" y="4864900"/>
                  </a:lnTo>
                  <a:lnTo>
                    <a:pt x="2507411" y="4868405"/>
                  </a:lnTo>
                  <a:lnTo>
                    <a:pt x="2512415" y="4870170"/>
                  </a:lnTo>
                  <a:lnTo>
                    <a:pt x="2512555" y="4874260"/>
                  </a:lnTo>
                  <a:lnTo>
                    <a:pt x="2514866" y="4877778"/>
                  </a:lnTo>
                  <a:lnTo>
                    <a:pt x="2519756" y="4879505"/>
                  </a:lnTo>
                  <a:lnTo>
                    <a:pt x="2519591" y="4884826"/>
                  </a:lnTo>
                  <a:lnTo>
                    <a:pt x="2521889" y="4888344"/>
                  </a:lnTo>
                  <a:lnTo>
                    <a:pt x="2526677" y="4890033"/>
                  </a:lnTo>
                  <a:lnTo>
                    <a:pt x="2586393" y="4986553"/>
                  </a:lnTo>
                  <a:lnTo>
                    <a:pt x="2596515" y="4998212"/>
                  </a:lnTo>
                  <a:lnTo>
                    <a:pt x="2604782" y="5010556"/>
                  </a:lnTo>
                  <a:lnTo>
                    <a:pt x="2618803" y="5037061"/>
                  </a:lnTo>
                  <a:lnTo>
                    <a:pt x="2617838" y="5038064"/>
                  </a:lnTo>
                  <a:lnTo>
                    <a:pt x="2616022" y="5040122"/>
                  </a:lnTo>
                  <a:lnTo>
                    <a:pt x="2611704" y="5042636"/>
                  </a:lnTo>
                  <a:lnTo>
                    <a:pt x="2608884" y="5042992"/>
                  </a:lnTo>
                  <a:lnTo>
                    <a:pt x="2605201" y="5043030"/>
                  </a:lnTo>
                  <a:lnTo>
                    <a:pt x="2609367" y="5053927"/>
                  </a:lnTo>
                  <a:lnTo>
                    <a:pt x="2614206" y="5063718"/>
                  </a:lnTo>
                  <a:lnTo>
                    <a:pt x="2619845" y="5073789"/>
                  </a:lnTo>
                  <a:lnTo>
                    <a:pt x="2627655" y="5081943"/>
                  </a:lnTo>
                  <a:lnTo>
                    <a:pt x="2631592" y="5084673"/>
                  </a:lnTo>
                  <a:lnTo>
                    <a:pt x="2634767" y="5088496"/>
                  </a:lnTo>
                  <a:lnTo>
                    <a:pt x="2636024" y="5091633"/>
                  </a:lnTo>
                  <a:lnTo>
                    <a:pt x="2636647" y="5093195"/>
                  </a:lnTo>
                  <a:lnTo>
                    <a:pt x="2645232" y="5096230"/>
                  </a:lnTo>
                  <a:lnTo>
                    <a:pt x="2646426" y="5095303"/>
                  </a:lnTo>
                  <a:lnTo>
                    <a:pt x="2646324" y="5096624"/>
                  </a:lnTo>
                  <a:lnTo>
                    <a:pt x="2635339" y="5092738"/>
                  </a:lnTo>
                  <a:lnTo>
                    <a:pt x="2634107" y="5100383"/>
                  </a:lnTo>
                  <a:lnTo>
                    <a:pt x="2637294" y="5105552"/>
                  </a:lnTo>
                  <a:lnTo>
                    <a:pt x="2642971" y="5110251"/>
                  </a:lnTo>
                  <a:lnTo>
                    <a:pt x="2642044" y="5115306"/>
                  </a:lnTo>
                  <a:lnTo>
                    <a:pt x="2643594" y="5118557"/>
                  </a:lnTo>
                  <a:lnTo>
                    <a:pt x="2648064" y="5121478"/>
                  </a:lnTo>
                  <a:lnTo>
                    <a:pt x="2648521" y="5124335"/>
                  </a:lnTo>
                  <a:lnTo>
                    <a:pt x="2648750" y="5125758"/>
                  </a:lnTo>
                  <a:lnTo>
                    <a:pt x="2649639" y="5128768"/>
                  </a:lnTo>
                  <a:lnTo>
                    <a:pt x="2650096" y="5130279"/>
                  </a:lnTo>
                  <a:lnTo>
                    <a:pt x="2655201" y="5132082"/>
                  </a:lnTo>
                  <a:lnTo>
                    <a:pt x="2655011" y="5134711"/>
                  </a:lnTo>
                  <a:lnTo>
                    <a:pt x="2655354" y="5137518"/>
                  </a:lnTo>
                  <a:lnTo>
                    <a:pt x="2657322" y="5139563"/>
                  </a:lnTo>
                  <a:lnTo>
                    <a:pt x="2660383" y="5150078"/>
                  </a:lnTo>
                  <a:lnTo>
                    <a:pt x="2664676" y="5159667"/>
                  </a:lnTo>
                  <a:lnTo>
                    <a:pt x="2669794" y="5169560"/>
                  </a:lnTo>
                  <a:lnTo>
                    <a:pt x="2676207" y="5178564"/>
                  </a:lnTo>
                  <a:lnTo>
                    <a:pt x="2678442" y="5186083"/>
                  </a:lnTo>
                  <a:lnTo>
                    <a:pt x="2680970" y="5193716"/>
                  </a:lnTo>
                  <a:lnTo>
                    <a:pt x="2684627" y="5200396"/>
                  </a:lnTo>
                  <a:lnTo>
                    <a:pt x="2689783" y="5206250"/>
                  </a:lnTo>
                  <a:lnTo>
                    <a:pt x="2688983" y="5214048"/>
                  </a:lnTo>
                  <a:lnTo>
                    <a:pt x="2693047" y="5219522"/>
                  </a:lnTo>
                  <a:lnTo>
                    <a:pt x="2696667" y="5224843"/>
                  </a:lnTo>
                  <a:lnTo>
                    <a:pt x="2697696" y="5227904"/>
                  </a:lnTo>
                  <a:lnTo>
                    <a:pt x="2698204" y="5229428"/>
                  </a:lnTo>
                  <a:lnTo>
                    <a:pt x="2706408" y="5253875"/>
                  </a:lnTo>
                  <a:lnTo>
                    <a:pt x="2716314" y="5284317"/>
                  </a:lnTo>
                  <a:lnTo>
                    <a:pt x="2725216" y="5314404"/>
                  </a:lnTo>
                  <a:lnTo>
                    <a:pt x="2730690" y="5345963"/>
                  </a:lnTo>
                  <a:lnTo>
                    <a:pt x="2740787" y="5342801"/>
                  </a:lnTo>
                  <a:lnTo>
                    <a:pt x="2750591" y="5342217"/>
                  </a:lnTo>
                  <a:lnTo>
                    <a:pt x="2759900" y="5338775"/>
                  </a:lnTo>
                  <a:lnTo>
                    <a:pt x="2766453" y="5333009"/>
                  </a:lnTo>
                  <a:lnTo>
                    <a:pt x="2768816" y="5331155"/>
                  </a:lnTo>
                  <a:lnTo>
                    <a:pt x="2769882" y="5328831"/>
                  </a:lnTo>
                  <a:lnTo>
                    <a:pt x="2769755" y="5326088"/>
                  </a:lnTo>
                  <a:lnTo>
                    <a:pt x="2776563" y="5324462"/>
                  </a:lnTo>
                  <a:lnTo>
                    <a:pt x="2783611" y="5325605"/>
                  </a:lnTo>
                  <a:lnTo>
                    <a:pt x="2790406" y="5325313"/>
                  </a:lnTo>
                  <a:lnTo>
                    <a:pt x="2796463" y="5319369"/>
                  </a:lnTo>
                  <a:lnTo>
                    <a:pt x="2811627" y="5308562"/>
                  </a:lnTo>
                  <a:lnTo>
                    <a:pt x="2818714" y="5294896"/>
                  </a:lnTo>
                  <a:lnTo>
                    <a:pt x="2820314" y="5277955"/>
                  </a:lnTo>
                  <a:close/>
                </a:path>
                <a:path w="3362325" h="5346065">
                  <a:moveTo>
                    <a:pt x="2940304" y="283870"/>
                  </a:moveTo>
                  <a:lnTo>
                    <a:pt x="2920200" y="250494"/>
                  </a:lnTo>
                  <a:lnTo>
                    <a:pt x="2887764" y="225386"/>
                  </a:lnTo>
                  <a:lnTo>
                    <a:pt x="2853613" y="202209"/>
                  </a:lnTo>
                  <a:lnTo>
                    <a:pt x="2818155" y="180835"/>
                  </a:lnTo>
                  <a:lnTo>
                    <a:pt x="2781757" y="161112"/>
                  </a:lnTo>
                  <a:lnTo>
                    <a:pt x="2753042" y="147256"/>
                  </a:lnTo>
                  <a:lnTo>
                    <a:pt x="2753042" y="250215"/>
                  </a:lnTo>
                  <a:lnTo>
                    <a:pt x="2752013" y="249224"/>
                  </a:lnTo>
                  <a:lnTo>
                    <a:pt x="2750985" y="248246"/>
                  </a:lnTo>
                  <a:lnTo>
                    <a:pt x="2749689" y="247345"/>
                  </a:lnTo>
                  <a:lnTo>
                    <a:pt x="2751074" y="248208"/>
                  </a:lnTo>
                  <a:lnTo>
                    <a:pt x="2752191" y="249174"/>
                  </a:lnTo>
                  <a:lnTo>
                    <a:pt x="2753042" y="250215"/>
                  </a:lnTo>
                  <a:lnTo>
                    <a:pt x="2753042" y="147256"/>
                  </a:lnTo>
                  <a:lnTo>
                    <a:pt x="2737891" y="139928"/>
                  </a:lnTo>
                  <a:lnTo>
                    <a:pt x="2729433" y="136194"/>
                  </a:lnTo>
                  <a:lnTo>
                    <a:pt x="2729433" y="232816"/>
                  </a:lnTo>
                  <a:lnTo>
                    <a:pt x="2728557" y="233121"/>
                  </a:lnTo>
                  <a:lnTo>
                    <a:pt x="2728760" y="231711"/>
                  </a:lnTo>
                  <a:lnTo>
                    <a:pt x="2729433" y="232816"/>
                  </a:lnTo>
                  <a:lnTo>
                    <a:pt x="2729433" y="136194"/>
                  </a:lnTo>
                  <a:lnTo>
                    <a:pt x="2693505" y="120281"/>
                  </a:lnTo>
                  <a:lnTo>
                    <a:pt x="2648623" y="102133"/>
                  </a:lnTo>
                  <a:lnTo>
                    <a:pt x="2603258" y="85496"/>
                  </a:lnTo>
                  <a:lnTo>
                    <a:pt x="2557411" y="70383"/>
                  </a:lnTo>
                  <a:lnTo>
                    <a:pt x="2535809" y="64033"/>
                  </a:lnTo>
                  <a:lnTo>
                    <a:pt x="2535809" y="136906"/>
                  </a:lnTo>
                  <a:lnTo>
                    <a:pt x="2534818" y="137236"/>
                  </a:lnTo>
                  <a:lnTo>
                    <a:pt x="2535174" y="137109"/>
                  </a:lnTo>
                  <a:lnTo>
                    <a:pt x="2535809" y="136906"/>
                  </a:lnTo>
                  <a:lnTo>
                    <a:pt x="2535809" y="64033"/>
                  </a:lnTo>
                  <a:lnTo>
                    <a:pt x="2534475" y="63639"/>
                  </a:lnTo>
                  <a:lnTo>
                    <a:pt x="2534475" y="137350"/>
                  </a:lnTo>
                  <a:lnTo>
                    <a:pt x="2532469" y="136715"/>
                  </a:lnTo>
                  <a:lnTo>
                    <a:pt x="2533002" y="136525"/>
                  </a:lnTo>
                  <a:lnTo>
                    <a:pt x="2534475" y="137350"/>
                  </a:lnTo>
                  <a:lnTo>
                    <a:pt x="2534475" y="63639"/>
                  </a:lnTo>
                  <a:lnTo>
                    <a:pt x="2528303" y="61823"/>
                  </a:lnTo>
                  <a:lnTo>
                    <a:pt x="2528303" y="135445"/>
                  </a:lnTo>
                  <a:lnTo>
                    <a:pt x="2527681" y="135661"/>
                  </a:lnTo>
                  <a:lnTo>
                    <a:pt x="2526868" y="134759"/>
                  </a:lnTo>
                  <a:lnTo>
                    <a:pt x="2528303" y="135445"/>
                  </a:lnTo>
                  <a:lnTo>
                    <a:pt x="2528303" y="61823"/>
                  </a:lnTo>
                  <a:lnTo>
                    <a:pt x="2511094" y="56756"/>
                  </a:lnTo>
                  <a:lnTo>
                    <a:pt x="2464320" y="44640"/>
                  </a:lnTo>
                  <a:lnTo>
                    <a:pt x="2425966" y="36017"/>
                  </a:lnTo>
                  <a:lnTo>
                    <a:pt x="2425966" y="128993"/>
                  </a:lnTo>
                  <a:lnTo>
                    <a:pt x="2425319" y="130568"/>
                  </a:lnTo>
                  <a:lnTo>
                    <a:pt x="2425090" y="129298"/>
                  </a:lnTo>
                  <a:lnTo>
                    <a:pt x="2425966" y="128993"/>
                  </a:lnTo>
                  <a:lnTo>
                    <a:pt x="2425966" y="36017"/>
                  </a:lnTo>
                  <a:lnTo>
                    <a:pt x="2369426" y="24892"/>
                  </a:lnTo>
                  <a:lnTo>
                    <a:pt x="2321318" y="17259"/>
                  </a:lnTo>
                  <a:lnTo>
                    <a:pt x="2272792" y="11112"/>
                  </a:lnTo>
                  <a:lnTo>
                    <a:pt x="2223859" y="6451"/>
                  </a:lnTo>
                  <a:lnTo>
                    <a:pt x="2172411" y="2641"/>
                  </a:lnTo>
                  <a:lnTo>
                    <a:pt x="2121230" y="101"/>
                  </a:lnTo>
                  <a:lnTo>
                    <a:pt x="2070747" y="0"/>
                  </a:lnTo>
                  <a:lnTo>
                    <a:pt x="1971001" y="4749"/>
                  </a:lnTo>
                  <a:lnTo>
                    <a:pt x="1921738" y="9601"/>
                  </a:lnTo>
                  <a:lnTo>
                    <a:pt x="1824482" y="24244"/>
                  </a:lnTo>
                  <a:lnTo>
                    <a:pt x="1776476" y="34036"/>
                  </a:lnTo>
                  <a:lnTo>
                    <a:pt x="1728749" y="45072"/>
                  </a:lnTo>
                  <a:lnTo>
                    <a:pt x="1634566" y="72072"/>
                  </a:lnTo>
                  <a:lnTo>
                    <a:pt x="1588109" y="88049"/>
                  </a:lnTo>
                  <a:lnTo>
                    <a:pt x="1541945" y="105270"/>
                  </a:lnTo>
                  <a:lnTo>
                    <a:pt x="1496060" y="123736"/>
                  </a:lnTo>
                  <a:lnTo>
                    <a:pt x="1450467" y="143433"/>
                  </a:lnTo>
                  <a:lnTo>
                    <a:pt x="1360563" y="187782"/>
                  </a:lnTo>
                  <a:lnTo>
                    <a:pt x="1271841" y="237083"/>
                  </a:lnTo>
                  <a:lnTo>
                    <a:pt x="1227048" y="264566"/>
                  </a:lnTo>
                  <a:lnTo>
                    <a:pt x="1140701" y="323799"/>
                  </a:lnTo>
                  <a:lnTo>
                    <a:pt x="1099070" y="355574"/>
                  </a:lnTo>
                  <a:lnTo>
                    <a:pt x="1058265" y="388404"/>
                  </a:lnTo>
                  <a:lnTo>
                    <a:pt x="978535" y="456107"/>
                  </a:lnTo>
                  <a:lnTo>
                    <a:pt x="939939" y="492213"/>
                  </a:lnTo>
                  <a:lnTo>
                    <a:pt x="901166" y="527037"/>
                  </a:lnTo>
                  <a:lnTo>
                    <a:pt x="782878" y="644258"/>
                  </a:lnTo>
                  <a:lnTo>
                    <a:pt x="744258" y="684390"/>
                  </a:lnTo>
                  <a:lnTo>
                    <a:pt x="705129" y="723366"/>
                  </a:lnTo>
                  <a:lnTo>
                    <a:pt x="703757" y="726516"/>
                  </a:lnTo>
                  <a:lnTo>
                    <a:pt x="702881" y="730846"/>
                  </a:lnTo>
                  <a:lnTo>
                    <a:pt x="701509" y="734009"/>
                  </a:lnTo>
                  <a:lnTo>
                    <a:pt x="697636" y="735342"/>
                  </a:lnTo>
                  <a:lnTo>
                    <a:pt x="693737" y="738022"/>
                  </a:lnTo>
                  <a:lnTo>
                    <a:pt x="690156" y="737908"/>
                  </a:lnTo>
                  <a:lnTo>
                    <a:pt x="687184" y="737590"/>
                  </a:lnTo>
                  <a:lnTo>
                    <a:pt x="687616" y="733412"/>
                  </a:lnTo>
                  <a:lnTo>
                    <a:pt x="690029" y="731240"/>
                  </a:lnTo>
                  <a:lnTo>
                    <a:pt x="694651" y="704138"/>
                  </a:lnTo>
                  <a:lnTo>
                    <a:pt x="701916" y="678802"/>
                  </a:lnTo>
                  <a:lnTo>
                    <a:pt x="710577" y="652995"/>
                  </a:lnTo>
                  <a:lnTo>
                    <a:pt x="720598" y="628065"/>
                  </a:lnTo>
                  <a:lnTo>
                    <a:pt x="727290" y="610984"/>
                  </a:lnTo>
                  <a:lnTo>
                    <a:pt x="732955" y="594271"/>
                  </a:lnTo>
                  <a:lnTo>
                    <a:pt x="736815" y="576821"/>
                  </a:lnTo>
                  <a:lnTo>
                    <a:pt x="738517" y="558787"/>
                  </a:lnTo>
                  <a:lnTo>
                    <a:pt x="747763" y="523367"/>
                  </a:lnTo>
                  <a:lnTo>
                    <a:pt x="745375" y="493306"/>
                  </a:lnTo>
                  <a:lnTo>
                    <a:pt x="731062" y="467334"/>
                  </a:lnTo>
                  <a:lnTo>
                    <a:pt x="704964" y="445427"/>
                  </a:lnTo>
                  <a:lnTo>
                    <a:pt x="668578" y="482104"/>
                  </a:lnTo>
                  <a:lnTo>
                    <a:pt x="639064" y="521804"/>
                  </a:lnTo>
                  <a:lnTo>
                    <a:pt x="615124" y="563613"/>
                  </a:lnTo>
                  <a:lnTo>
                    <a:pt x="596303" y="609028"/>
                  </a:lnTo>
                  <a:lnTo>
                    <a:pt x="580910" y="655955"/>
                  </a:lnTo>
                  <a:lnTo>
                    <a:pt x="567664" y="703478"/>
                  </a:lnTo>
                  <a:lnTo>
                    <a:pt x="560717" y="731380"/>
                  </a:lnTo>
                  <a:lnTo>
                    <a:pt x="552856" y="758253"/>
                  </a:lnTo>
                  <a:lnTo>
                    <a:pt x="544309" y="784021"/>
                  </a:lnTo>
                  <a:lnTo>
                    <a:pt x="542493" y="790028"/>
                  </a:lnTo>
                  <a:lnTo>
                    <a:pt x="536117" y="811022"/>
                  </a:lnTo>
                  <a:lnTo>
                    <a:pt x="523100" y="859815"/>
                  </a:lnTo>
                  <a:lnTo>
                    <a:pt x="523392" y="886574"/>
                  </a:lnTo>
                  <a:lnTo>
                    <a:pt x="538200" y="908342"/>
                  </a:lnTo>
                  <a:lnTo>
                    <a:pt x="567474" y="938568"/>
                  </a:lnTo>
                  <a:lnTo>
                    <a:pt x="606742" y="968032"/>
                  </a:lnTo>
                  <a:lnTo>
                    <a:pt x="617054" y="972553"/>
                  </a:lnTo>
                  <a:lnTo>
                    <a:pt x="623125" y="970457"/>
                  </a:lnTo>
                  <a:lnTo>
                    <a:pt x="633552" y="977620"/>
                  </a:lnTo>
                  <a:lnTo>
                    <a:pt x="729094" y="948804"/>
                  </a:lnTo>
                  <a:lnTo>
                    <a:pt x="792124" y="923099"/>
                  </a:lnTo>
                  <a:lnTo>
                    <a:pt x="799744" y="923163"/>
                  </a:lnTo>
                  <a:lnTo>
                    <a:pt x="807046" y="921994"/>
                  </a:lnTo>
                  <a:lnTo>
                    <a:pt x="814006" y="919607"/>
                  </a:lnTo>
                  <a:lnTo>
                    <a:pt x="820585" y="916000"/>
                  </a:lnTo>
                  <a:lnTo>
                    <a:pt x="828116" y="916089"/>
                  </a:lnTo>
                  <a:lnTo>
                    <a:pt x="835406" y="914933"/>
                  </a:lnTo>
                  <a:lnTo>
                    <a:pt x="841971" y="911339"/>
                  </a:lnTo>
                  <a:lnTo>
                    <a:pt x="848969" y="908926"/>
                  </a:lnTo>
                  <a:lnTo>
                    <a:pt x="853554" y="910031"/>
                  </a:lnTo>
                  <a:lnTo>
                    <a:pt x="855840" y="910590"/>
                  </a:lnTo>
                  <a:lnTo>
                    <a:pt x="862469" y="906970"/>
                  </a:lnTo>
                  <a:lnTo>
                    <a:pt x="869315" y="905954"/>
                  </a:lnTo>
                  <a:lnTo>
                    <a:pt x="924115" y="896518"/>
                  </a:lnTo>
                  <a:lnTo>
                    <a:pt x="979055" y="889711"/>
                  </a:lnTo>
                  <a:lnTo>
                    <a:pt x="1034046" y="885583"/>
                  </a:lnTo>
                  <a:lnTo>
                    <a:pt x="1089456" y="885329"/>
                  </a:lnTo>
                  <a:lnTo>
                    <a:pt x="1145222" y="888987"/>
                  </a:lnTo>
                  <a:lnTo>
                    <a:pt x="1166190" y="889838"/>
                  </a:lnTo>
                  <a:lnTo>
                    <a:pt x="1189926" y="874953"/>
                  </a:lnTo>
                  <a:lnTo>
                    <a:pt x="1185392" y="865771"/>
                  </a:lnTo>
                  <a:lnTo>
                    <a:pt x="1180274" y="863511"/>
                  </a:lnTo>
                  <a:lnTo>
                    <a:pt x="1164399" y="851509"/>
                  </a:lnTo>
                  <a:lnTo>
                    <a:pt x="1151039" y="837298"/>
                  </a:lnTo>
                  <a:lnTo>
                    <a:pt x="1138097" y="822947"/>
                  </a:lnTo>
                  <a:lnTo>
                    <a:pt x="1123467" y="810514"/>
                  </a:lnTo>
                  <a:lnTo>
                    <a:pt x="1115910" y="806399"/>
                  </a:lnTo>
                  <a:lnTo>
                    <a:pt x="1107478" y="802589"/>
                  </a:lnTo>
                  <a:lnTo>
                    <a:pt x="1099223" y="801395"/>
                  </a:lnTo>
                  <a:lnTo>
                    <a:pt x="1090206" y="799122"/>
                  </a:lnTo>
                  <a:lnTo>
                    <a:pt x="1035850" y="792302"/>
                  </a:lnTo>
                  <a:lnTo>
                    <a:pt x="981151" y="788276"/>
                  </a:lnTo>
                  <a:lnTo>
                    <a:pt x="926642" y="788212"/>
                  </a:lnTo>
                  <a:lnTo>
                    <a:pt x="872032" y="790879"/>
                  </a:lnTo>
                  <a:lnTo>
                    <a:pt x="817410" y="796226"/>
                  </a:lnTo>
                  <a:lnTo>
                    <a:pt x="809015" y="796429"/>
                  </a:lnTo>
                  <a:lnTo>
                    <a:pt x="801001" y="799185"/>
                  </a:lnTo>
                  <a:lnTo>
                    <a:pt x="783463" y="797153"/>
                  </a:lnTo>
                  <a:lnTo>
                    <a:pt x="783691" y="790359"/>
                  </a:lnTo>
                  <a:lnTo>
                    <a:pt x="785672" y="782955"/>
                  </a:lnTo>
                  <a:lnTo>
                    <a:pt x="794473" y="779932"/>
                  </a:lnTo>
                  <a:lnTo>
                    <a:pt x="799909" y="775385"/>
                  </a:lnTo>
                  <a:lnTo>
                    <a:pt x="801065" y="765581"/>
                  </a:lnTo>
                  <a:lnTo>
                    <a:pt x="809256" y="762774"/>
                  </a:lnTo>
                  <a:lnTo>
                    <a:pt x="816762" y="758837"/>
                  </a:lnTo>
                  <a:lnTo>
                    <a:pt x="818007" y="749007"/>
                  </a:lnTo>
                  <a:lnTo>
                    <a:pt x="821359" y="747864"/>
                  </a:lnTo>
                  <a:lnTo>
                    <a:pt x="821143" y="745248"/>
                  </a:lnTo>
                  <a:lnTo>
                    <a:pt x="828979" y="742556"/>
                  </a:lnTo>
                  <a:lnTo>
                    <a:pt x="835787" y="738873"/>
                  </a:lnTo>
                  <a:lnTo>
                    <a:pt x="837120" y="729018"/>
                  </a:lnTo>
                  <a:lnTo>
                    <a:pt x="841984" y="725995"/>
                  </a:lnTo>
                  <a:lnTo>
                    <a:pt x="847534" y="724090"/>
                  </a:lnTo>
                  <a:lnTo>
                    <a:pt x="885571" y="686841"/>
                  </a:lnTo>
                  <a:lnTo>
                    <a:pt x="919873" y="654900"/>
                  </a:lnTo>
                  <a:lnTo>
                    <a:pt x="953795" y="621753"/>
                  </a:lnTo>
                  <a:lnTo>
                    <a:pt x="1019657" y="560158"/>
                  </a:lnTo>
                  <a:lnTo>
                    <a:pt x="1115542" y="474814"/>
                  </a:lnTo>
                  <a:lnTo>
                    <a:pt x="1134630" y="462876"/>
                  </a:lnTo>
                  <a:lnTo>
                    <a:pt x="1143711" y="455726"/>
                  </a:lnTo>
                  <a:lnTo>
                    <a:pt x="1153109" y="449808"/>
                  </a:lnTo>
                  <a:lnTo>
                    <a:pt x="1192352" y="420204"/>
                  </a:lnTo>
                  <a:lnTo>
                    <a:pt x="1232662" y="392912"/>
                  </a:lnTo>
                  <a:lnTo>
                    <a:pt x="1273619" y="366737"/>
                  </a:lnTo>
                  <a:lnTo>
                    <a:pt x="1315237" y="341693"/>
                  </a:lnTo>
                  <a:lnTo>
                    <a:pt x="1357515" y="317754"/>
                  </a:lnTo>
                  <a:lnTo>
                    <a:pt x="1400467" y="294932"/>
                  </a:lnTo>
                  <a:lnTo>
                    <a:pt x="1444078" y="273215"/>
                  </a:lnTo>
                  <a:lnTo>
                    <a:pt x="1488782" y="253822"/>
                  </a:lnTo>
                  <a:lnTo>
                    <a:pt x="1534160" y="235534"/>
                  </a:lnTo>
                  <a:lnTo>
                    <a:pt x="1570570" y="220319"/>
                  </a:lnTo>
                  <a:lnTo>
                    <a:pt x="1607807" y="207518"/>
                  </a:lnTo>
                  <a:lnTo>
                    <a:pt x="1681467" y="179501"/>
                  </a:lnTo>
                  <a:lnTo>
                    <a:pt x="1685429" y="179489"/>
                  </a:lnTo>
                  <a:lnTo>
                    <a:pt x="1689404" y="179463"/>
                  </a:lnTo>
                  <a:lnTo>
                    <a:pt x="1697012" y="178193"/>
                  </a:lnTo>
                  <a:lnTo>
                    <a:pt x="1710753" y="170776"/>
                  </a:lnTo>
                  <a:lnTo>
                    <a:pt x="1716074" y="171640"/>
                  </a:lnTo>
                  <a:lnTo>
                    <a:pt x="1718729" y="172072"/>
                  </a:lnTo>
                  <a:lnTo>
                    <a:pt x="1732483" y="167335"/>
                  </a:lnTo>
                  <a:lnTo>
                    <a:pt x="1739049" y="163741"/>
                  </a:lnTo>
                  <a:lnTo>
                    <a:pt x="1746072" y="164007"/>
                  </a:lnTo>
                  <a:lnTo>
                    <a:pt x="1752866" y="163017"/>
                  </a:lnTo>
                  <a:lnTo>
                    <a:pt x="1758924" y="159588"/>
                  </a:lnTo>
                  <a:lnTo>
                    <a:pt x="1765490" y="157340"/>
                  </a:lnTo>
                  <a:lnTo>
                    <a:pt x="1767573" y="157962"/>
                  </a:lnTo>
                  <a:lnTo>
                    <a:pt x="1771751" y="159207"/>
                  </a:lnTo>
                  <a:lnTo>
                    <a:pt x="1777301" y="157302"/>
                  </a:lnTo>
                  <a:lnTo>
                    <a:pt x="1782191" y="152933"/>
                  </a:lnTo>
                  <a:lnTo>
                    <a:pt x="1784540" y="153466"/>
                  </a:lnTo>
                  <a:lnTo>
                    <a:pt x="1786483" y="152806"/>
                  </a:lnTo>
                  <a:lnTo>
                    <a:pt x="1788096" y="150901"/>
                  </a:lnTo>
                  <a:lnTo>
                    <a:pt x="1793557" y="153047"/>
                  </a:lnTo>
                  <a:lnTo>
                    <a:pt x="1795373" y="153771"/>
                  </a:lnTo>
                  <a:lnTo>
                    <a:pt x="1801914" y="150177"/>
                  </a:lnTo>
                  <a:lnTo>
                    <a:pt x="1808670" y="149199"/>
                  </a:lnTo>
                  <a:lnTo>
                    <a:pt x="1857654" y="137731"/>
                  </a:lnTo>
                  <a:lnTo>
                    <a:pt x="1882482" y="133223"/>
                  </a:lnTo>
                  <a:lnTo>
                    <a:pt x="1907832" y="131229"/>
                  </a:lnTo>
                  <a:lnTo>
                    <a:pt x="1909826" y="127850"/>
                  </a:lnTo>
                  <a:lnTo>
                    <a:pt x="1912124" y="125717"/>
                  </a:lnTo>
                  <a:lnTo>
                    <a:pt x="1911426" y="123266"/>
                  </a:lnTo>
                  <a:lnTo>
                    <a:pt x="1905228" y="121373"/>
                  </a:lnTo>
                  <a:lnTo>
                    <a:pt x="1897011" y="121513"/>
                  </a:lnTo>
                  <a:lnTo>
                    <a:pt x="1895741" y="119265"/>
                  </a:lnTo>
                  <a:lnTo>
                    <a:pt x="1898281" y="114363"/>
                  </a:lnTo>
                  <a:lnTo>
                    <a:pt x="1901482" y="111912"/>
                  </a:lnTo>
                  <a:lnTo>
                    <a:pt x="1903717" y="109804"/>
                  </a:lnTo>
                  <a:lnTo>
                    <a:pt x="1956346" y="103797"/>
                  </a:lnTo>
                  <a:lnTo>
                    <a:pt x="2009254" y="100380"/>
                  </a:lnTo>
                  <a:lnTo>
                    <a:pt x="2062060" y="98336"/>
                  </a:lnTo>
                  <a:lnTo>
                    <a:pt x="2114804" y="97663"/>
                  </a:lnTo>
                  <a:lnTo>
                    <a:pt x="2167534" y="98336"/>
                  </a:lnTo>
                  <a:lnTo>
                    <a:pt x="2220303" y="100330"/>
                  </a:lnTo>
                  <a:lnTo>
                    <a:pt x="2249767" y="104978"/>
                  </a:lnTo>
                  <a:lnTo>
                    <a:pt x="2421979" y="130378"/>
                  </a:lnTo>
                  <a:lnTo>
                    <a:pt x="2424709" y="130771"/>
                  </a:lnTo>
                  <a:lnTo>
                    <a:pt x="2426093" y="131648"/>
                  </a:lnTo>
                  <a:lnTo>
                    <a:pt x="2428329" y="133565"/>
                  </a:lnTo>
                  <a:lnTo>
                    <a:pt x="2430081" y="132956"/>
                  </a:lnTo>
                  <a:lnTo>
                    <a:pt x="2431732" y="133731"/>
                  </a:lnTo>
                  <a:lnTo>
                    <a:pt x="2434552" y="132765"/>
                  </a:lnTo>
                  <a:lnTo>
                    <a:pt x="2437371" y="135826"/>
                  </a:lnTo>
                  <a:lnTo>
                    <a:pt x="2440508" y="136080"/>
                  </a:lnTo>
                  <a:lnTo>
                    <a:pt x="2444216" y="134810"/>
                  </a:lnTo>
                  <a:lnTo>
                    <a:pt x="2446947" y="137896"/>
                  </a:lnTo>
                  <a:lnTo>
                    <a:pt x="2450084" y="138163"/>
                  </a:lnTo>
                  <a:lnTo>
                    <a:pt x="2453868" y="136867"/>
                  </a:lnTo>
                  <a:lnTo>
                    <a:pt x="2456523" y="139979"/>
                  </a:lnTo>
                  <a:lnTo>
                    <a:pt x="2459659" y="140246"/>
                  </a:lnTo>
                  <a:lnTo>
                    <a:pt x="2463533" y="138912"/>
                  </a:lnTo>
                  <a:lnTo>
                    <a:pt x="2466187" y="142036"/>
                  </a:lnTo>
                  <a:lnTo>
                    <a:pt x="2467914" y="142773"/>
                  </a:lnTo>
                  <a:lnTo>
                    <a:pt x="2469654" y="143522"/>
                  </a:lnTo>
                  <a:lnTo>
                    <a:pt x="2473109" y="140995"/>
                  </a:lnTo>
                  <a:lnTo>
                    <a:pt x="2475674" y="144145"/>
                  </a:lnTo>
                  <a:lnTo>
                    <a:pt x="2479141" y="145630"/>
                  </a:lnTo>
                  <a:lnTo>
                    <a:pt x="2483104" y="144272"/>
                  </a:lnTo>
                  <a:lnTo>
                    <a:pt x="2485567" y="147447"/>
                  </a:lnTo>
                  <a:lnTo>
                    <a:pt x="2488628" y="147751"/>
                  </a:lnTo>
                  <a:lnTo>
                    <a:pt x="2492591" y="146392"/>
                  </a:lnTo>
                  <a:lnTo>
                    <a:pt x="2493937" y="147066"/>
                  </a:lnTo>
                  <a:lnTo>
                    <a:pt x="2495473" y="149047"/>
                  </a:lnTo>
                  <a:lnTo>
                    <a:pt x="2498598" y="149834"/>
                  </a:lnTo>
                  <a:lnTo>
                    <a:pt x="2501722" y="148590"/>
                  </a:lnTo>
                  <a:lnTo>
                    <a:pt x="2502077" y="148501"/>
                  </a:lnTo>
                  <a:lnTo>
                    <a:pt x="2504541" y="151676"/>
                  </a:lnTo>
                  <a:lnTo>
                    <a:pt x="2507831" y="153225"/>
                  </a:lnTo>
                  <a:lnTo>
                    <a:pt x="2511971" y="151803"/>
                  </a:lnTo>
                  <a:lnTo>
                    <a:pt x="2514447" y="154978"/>
                  </a:lnTo>
                  <a:lnTo>
                    <a:pt x="2517317" y="155333"/>
                  </a:lnTo>
                  <a:lnTo>
                    <a:pt x="2521458" y="153911"/>
                  </a:lnTo>
                  <a:lnTo>
                    <a:pt x="2523845" y="157124"/>
                  </a:lnTo>
                  <a:lnTo>
                    <a:pt x="2527223" y="158648"/>
                  </a:lnTo>
                  <a:lnTo>
                    <a:pt x="2531275" y="157251"/>
                  </a:lnTo>
                  <a:lnTo>
                    <a:pt x="2533662" y="160464"/>
                  </a:lnTo>
                  <a:lnTo>
                    <a:pt x="2536621" y="160782"/>
                  </a:lnTo>
                  <a:lnTo>
                    <a:pt x="2540584" y="159423"/>
                  </a:lnTo>
                  <a:lnTo>
                    <a:pt x="2543060" y="162610"/>
                  </a:lnTo>
                  <a:lnTo>
                    <a:pt x="2546439" y="164134"/>
                  </a:lnTo>
                  <a:lnTo>
                    <a:pt x="2550312" y="162801"/>
                  </a:lnTo>
                  <a:lnTo>
                    <a:pt x="2636418" y="193624"/>
                  </a:lnTo>
                  <a:lnTo>
                    <a:pt x="2648331" y="194906"/>
                  </a:lnTo>
                  <a:lnTo>
                    <a:pt x="2659888" y="198983"/>
                  </a:lnTo>
                  <a:lnTo>
                    <a:pt x="2670822" y="203276"/>
                  </a:lnTo>
                  <a:lnTo>
                    <a:pt x="2682100" y="208800"/>
                  </a:lnTo>
                  <a:lnTo>
                    <a:pt x="2682075" y="210159"/>
                  </a:lnTo>
                  <a:lnTo>
                    <a:pt x="2681694" y="211632"/>
                  </a:lnTo>
                  <a:lnTo>
                    <a:pt x="2680462" y="216077"/>
                  </a:lnTo>
                  <a:lnTo>
                    <a:pt x="2678938" y="217944"/>
                  </a:lnTo>
                  <a:lnTo>
                    <a:pt x="2676715" y="220052"/>
                  </a:lnTo>
                  <a:lnTo>
                    <a:pt x="2684538" y="224078"/>
                  </a:lnTo>
                  <a:lnTo>
                    <a:pt x="2692577" y="228028"/>
                  </a:lnTo>
                  <a:lnTo>
                    <a:pt x="2701264" y="231762"/>
                  </a:lnTo>
                  <a:lnTo>
                    <a:pt x="2710205" y="232714"/>
                  </a:lnTo>
                  <a:lnTo>
                    <a:pt x="2714142" y="232702"/>
                  </a:lnTo>
                  <a:lnTo>
                    <a:pt x="2717812" y="232791"/>
                  </a:lnTo>
                  <a:lnTo>
                    <a:pt x="2720340" y="234607"/>
                  </a:lnTo>
                  <a:lnTo>
                    <a:pt x="2721597" y="235508"/>
                  </a:lnTo>
                  <a:lnTo>
                    <a:pt x="2726004" y="233997"/>
                  </a:lnTo>
                  <a:lnTo>
                    <a:pt x="2720543" y="235877"/>
                  </a:lnTo>
                  <a:lnTo>
                    <a:pt x="2723248" y="240322"/>
                  </a:lnTo>
                  <a:lnTo>
                    <a:pt x="2728099" y="242684"/>
                  </a:lnTo>
                  <a:lnTo>
                    <a:pt x="2734208" y="243268"/>
                  </a:lnTo>
                  <a:lnTo>
                    <a:pt x="2736062" y="246659"/>
                  </a:lnTo>
                  <a:lnTo>
                    <a:pt x="2738831" y="248386"/>
                  </a:lnTo>
                  <a:lnTo>
                    <a:pt x="2742793" y="247027"/>
                  </a:lnTo>
                  <a:lnTo>
                    <a:pt x="2744673" y="249072"/>
                  </a:lnTo>
                  <a:lnTo>
                    <a:pt x="2745613" y="250088"/>
                  </a:lnTo>
                  <a:lnTo>
                    <a:pt x="2748546" y="251764"/>
                  </a:lnTo>
                  <a:lnTo>
                    <a:pt x="2753106" y="251536"/>
                  </a:lnTo>
                  <a:lnTo>
                    <a:pt x="2754045" y="252564"/>
                  </a:lnTo>
                  <a:lnTo>
                    <a:pt x="2755417" y="253428"/>
                  </a:lnTo>
                  <a:lnTo>
                    <a:pt x="2757767" y="253961"/>
                  </a:lnTo>
                  <a:lnTo>
                    <a:pt x="2765120" y="259499"/>
                  </a:lnTo>
                  <a:lnTo>
                    <a:pt x="2772714" y="263601"/>
                  </a:lnTo>
                  <a:lnTo>
                    <a:pt x="2780563" y="266268"/>
                  </a:lnTo>
                  <a:lnTo>
                    <a:pt x="2789542" y="269900"/>
                  </a:lnTo>
                  <a:lnTo>
                    <a:pt x="2796273" y="274307"/>
                  </a:lnTo>
                  <a:lnTo>
                    <a:pt x="2803233" y="279958"/>
                  </a:lnTo>
                  <a:lnTo>
                    <a:pt x="2812135" y="280936"/>
                  </a:lnTo>
                  <a:lnTo>
                    <a:pt x="2815196" y="285254"/>
                  </a:lnTo>
                  <a:lnTo>
                    <a:pt x="2820339" y="286169"/>
                  </a:lnTo>
                  <a:lnTo>
                    <a:pt x="2825534" y="288417"/>
                  </a:lnTo>
                  <a:lnTo>
                    <a:pt x="2846540" y="302679"/>
                  </a:lnTo>
                  <a:lnTo>
                    <a:pt x="2867596" y="315582"/>
                  </a:lnTo>
                  <a:lnTo>
                    <a:pt x="2888259" y="329971"/>
                  </a:lnTo>
                  <a:lnTo>
                    <a:pt x="2907665" y="347472"/>
                  </a:lnTo>
                  <a:lnTo>
                    <a:pt x="2912478" y="340436"/>
                  </a:lnTo>
                  <a:lnTo>
                    <a:pt x="2918142" y="334467"/>
                  </a:lnTo>
                  <a:lnTo>
                    <a:pt x="2922740" y="328853"/>
                  </a:lnTo>
                  <a:lnTo>
                    <a:pt x="2923502" y="320535"/>
                  </a:lnTo>
                  <a:lnTo>
                    <a:pt x="2924327" y="318909"/>
                  </a:lnTo>
                  <a:lnTo>
                    <a:pt x="2924086" y="317652"/>
                  </a:lnTo>
                  <a:lnTo>
                    <a:pt x="2922473" y="315518"/>
                  </a:lnTo>
                  <a:lnTo>
                    <a:pt x="2926130" y="311569"/>
                  </a:lnTo>
                  <a:lnTo>
                    <a:pt x="2931083" y="308533"/>
                  </a:lnTo>
                  <a:lnTo>
                    <a:pt x="2935071" y="304469"/>
                  </a:lnTo>
                  <a:lnTo>
                    <a:pt x="2936278" y="298691"/>
                  </a:lnTo>
                  <a:lnTo>
                    <a:pt x="2940304" y="283870"/>
                  </a:lnTo>
                  <a:close/>
                </a:path>
                <a:path w="3362325" h="5346065">
                  <a:moveTo>
                    <a:pt x="3362134" y="2985592"/>
                  </a:moveTo>
                  <a:lnTo>
                    <a:pt x="3324339" y="2927540"/>
                  </a:lnTo>
                  <a:lnTo>
                    <a:pt x="3296450" y="2895447"/>
                  </a:lnTo>
                  <a:lnTo>
                    <a:pt x="3266935" y="2866021"/>
                  </a:lnTo>
                  <a:lnTo>
                    <a:pt x="3236087" y="2837992"/>
                  </a:lnTo>
                  <a:lnTo>
                    <a:pt x="3198139" y="2805455"/>
                  </a:lnTo>
                  <a:lnTo>
                    <a:pt x="3166719" y="2780207"/>
                  </a:lnTo>
                  <a:lnTo>
                    <a:pt x="3166719" y="2895981"/>
                  </a:lnTo>
                  <a:lnTo>
                    <a:pt x="3164459" y="2896171"/>
                  </a:lnTo>
                  <a:lnTo>
                    <a:pt x="3165017" y="2894850"/>
                  </a:lnTo>
                  <a:lnTo>
                    <a:pt x="3166338" y="2894736"/>
                  </a:lnTo>
                  <a:lnTo>
                    <a:pt x="3166719" y="2895981"/>
                  </a:lnTo>
                  <a:lnTo>
                    <a:pt x="3166719" y="2780207"/>
                  </a:lnTo>
                  <a:lnTo>
                    <a:pt x="3119615" y="2744406"/>
                  </a:lnTo>
                  <a:lnTo>
                    <a:pt x="3079064" y="2715907"/>
                  </a:lnTo>
                  <a:lnTo>
                    <a:pt x="3037763" y="2690012"/>
                  </a:lnTo>
                  <a:lnTo>
                    <a:pt x="2998965" y="2666301"/>
                  </a:lnTo>
                  <a:lnTo>
                    <a:pt x="2998965" y="2750566"/>
                  </a:lnTo>
                  <a:lnTo>
                    <a:pt x="2998889" y="2751848"/>
                  </a:lnTo>
                  <a:lnTo>
                    <a:pt x="2998597" y="2751874"/>
                  </a:lnTo>
                  <a:lnTo>
                    <a:pt x="2996692" y="2749473"/>
                  </a:lnTo>
                  <a:lnTo>
                    <a:pt x="2997644" y="2750667"/>
                  </a:lnTo>
                  <a:lnTo>
                    <a:pt x="2998965" y="2750566"/>
                  </a:lnTo>
                  <a:lnTo>
                    <a:pt x="2998965" y="2666301"/>
                  </a:lnTo>
                  <a:lnTo>
                    <a:pt x="2995523" y="2664193"/>
                  </a:lnTo>
                  <a:lnTo>
                    <a:pt x="2992907" y="2662783"/>
                  </a:lnTo>
                  <a:lnTo>
                    <a:pt x="2992907" y="2747238"/>
                  </a:lnTo>
                  <a:lnTo>
                    <a:pt x="2992247" y="2747302"/>
                  </a:lnTo>
                  <a:lnTo>
                    <a:pt x="2991662" y="2746235"/>
                  </a:lnTo>
                  <a:lnTo>
                    <a:pt x="2992907" y="2747238"/>
                  </a:lnTo>
                  <a:lnTo>
                    <a:pt x="2992907" y="2662783"/>
                  </a:lnTo>
                  <a:lnTo>
                    <a:pt x="2952559" y="2640990"/>
                  </a:lnTo>
                  <a:lnTo>
                    <a:pt x="2908668" y="2617851"/>
                  </a:lnTo>
                  <a:lnTo>
                    <a:pt x="2893758" y="2610993"/>
                  </a:lnTo>
                  <a:lnTo>
                    <a:pt x="2893758" y="2714663"/>
                  </a:lnTo>
                  <a:lnTo>
                    <a:pt x="2892920" y="2715780"/>
                  </a:lnTo>
                  <a:lnTo>
                    <a:pt x="2892907" y="2714739"/>
                  </a:lnTo>
                  <a:lnTo>
                    <a:pt x="2893758" y="2714663"/>
                  </a:lnTo>
                  <a:lnTo>
                    <a:pt x="2893758" y="2610993"/>
                  </a:lnTo>
                  <a:lnTo>
                    <a:pt x="2818561" y="2576880"/>
                  </a:lnTo>
                  <a:lnTo>
                    <a:pt x="2725305" y="2541270"/>
                  </a:lnTo>
                  <a:lnTo>
                    <a:pt x="2675648" y="2524988"/>
                  </a:lnTo>
                  <a:lnTo>
                    <a:pt x="2625953" y="2509990"/>
                  </a:lnTo>
                  <a:lnTo>
                    <a:pt x="2576322" y="2497518"/>
                  </a:lnTo>
                  <a:lnTo>
                    <a:pt x="2526627" y="2486342"/>
                  </a:lnTo>
                  <a:lnTo>
                    <a:pt x="2476906" y="2476436"/>
                  </a:lnTo>
                  <a:lnTo>
                    <a:pt x="2427236" y="2469083"/>
                  </a:lnTo>
                  <a:lnTo>
                    <a:pt x="2377529" y="2463000"/>
                  </a:lnTo>
                  <a:lnTo>
                    <a:pt x="2327795" y="2458186"/>
                  </a:lnTo>
                  <a:lnTo>
                    <a:pt x="2278113" y="2455926"/>
                  </a:lnTo>
                  <a:lnTo>
                    <a:pt x="2228405" y="2454935"/>
                  </a:lnTo>
                  <a:lnTo>
                    <a:pt x="2128977" y="2458072"/>
                  </a:lnTo>
                  <a:lnTo>
                    <a:pt x="2079269" y="2462174"/>
                  </a:lnTo>
                  <a:lnTo>
                    <a:pt x="2029536" y="2467572"/>
                  </a:lnTo>
                  <a:lnTo>
                    <a:pt x="1979764" y="2474226"/>
                  </a:lnTo>
                  <a:lnTo>
                    <a:pt x="1929968" y="2482177"/>
                  </a:lnTo>
                  <a:lnTo>
                    <a:pt x="1830412" y="2503157"/>
                  </a:lnTo>
                  <a:lnTo>
                    <a:pt x="1780654" y="2516187"/>
                  </a:lnTo>
                  <a:lnTo>
                    <a:pt x="1730870" y="2530500"/>
                  </a:lnTo>
                  <a:lnTo>
                    <a:pt x="1679905" y="2546185"/>
                  </a:lnTo>
                  <a:lnTo>
                    <a:pt x="1629740" y="2564358"/>
                  </a:lnTo>
                  <a:lnTo>
                    <a:pt x="1580222" y="2583738"/>
                  </a:lnTo>
                  <a:lnTo>
                    <a:pt x="1531289" y="2604351"/>
                  </a:lnTo>
                  <a:lnTo>
                    <a:pt x="1482902" y="2626195"/>
                  </a:lnTo>
                  <a:lnTo>
                    <a:pt x="1470139" y="2632354"/>
                  </a:lnTo>
                  <a:lnTo>
                    <a:pt x="1435023" y="2649270"/>
                  </a:lnTo>
                  <a:lnTo>
                    <a:pt x="1387602" y="2673591"/>
                  </a:lnTo>
                  <a:lnTo>
                    <a:pt x="1293787" y="2724670"/>
                  </a:lnTo>
                  <a:lnTo>
                    <a:pt x="1172171" y="2795905"/>
                  </a:lnTo>
                  <a:lnTo>
                    <a:pt x="1051991" y="2870835"/>
                  </a:lnTo>
                  <a:lnTo>
                    <a:pt x="1047800" y="2876283"/>
                  </a:lnTo>
                  <a:lnTo>
                    <a:pt x="1045654" y="2879001"/>
                  </a:lnTo>
                  <a:lnTo>
                    <a:pt x="1041514" y="2879344"/>
                  </a:lnTo>
                  <a:lnTo>
                    <a:pt x="1037107" y="2882265"/>
                  </a:lnTo>
                  <a:lnTo>
                    <a:pt x="1033500" y="2880004"/>
                  </a:lnTo>
                  <a:lnTo>
                    <a:pt x="1030668" y="2878963"/>
                  </a:lnTo>
                  <a:lnTo>
                    <a:pt x="1032141" y="2875026"/>
                  </a:lnTo>
                  <a:lnTo>
                    <a:pt x="1035050" y="2873514"/>
                  </a:lnTo>
                  <a:lnTo>
                    <a:pt x="1046403" y="2848356"/>
                  </a:lnTo>
                  <a:lnTo>
                    <a:pt x="1059815" y="2824315"/>
                  </a:lnTo>
                  <a:lnTo>
                    <a:pt x="1074801" y="2801404"/>
                  </a:lnTo>
                  <a:lnTo>
                    <a:pt x="1090930" y="2779687"/>
                  </a:lnTo>
                  <a:lnTo>
                    <a:pt x="1101788" y="2764764"/>
                  </a:lnTo>
                  <a:lnTo>
                    <a:pt x="1111453" y="2748673"/>
                  </a:lnTo>
                  <a:lnTo>
                    <a:pt x="1119530" y="2731439"/>
                  </a:lnTo>
                  <a:lnTo>
                    <a:pt x="1125740" y="2714358"/>
                  </a:lnTo>
                  <a:lnTo>
                    <a:pt x="1143723" y="2682290"/>
                  </a:lnTo>
                  <a:lnTo>
                    <a:pt x="1148803" y="2651290"/>
                  </a:lnTo>
                  <a:lnTo>
                    <a:pt x="1141145" y="2621330"/>
                  </a:lnTo>
                  <a:lnTo>
                    <a:pt x="1120965" y="2593695"/>
                  </a:lnTo>
                  <a:lnTo>
                    <a:pt x="1075982" y="2620353"/>
                  </a:lnTo>
                  <a:lnTo>
                    <a:pt x="1036980" y="2651620"/>
                  </a:lnTo>
                  <a:lnTo>
                    <a:pt x="1003147" y="2688818"/>
                  </a:lnTo>
                  <a:lnTo>
                    <a:pt x="973226" y="2728252"/>
                  </a:lnTo>
                  <a:lnTo>
                    <a:pt x="946416" y="2771241"/>
                  </a:lnTo>
                  <a:lnTo>
                    <a:pt x="921550" y="2815361"/>
                  </a:lnTo>
                  <a:lnTo>
                    <a:pt x="907719" y="2840710"/>
                  </a:lnTo>
                  <a:lnTo>
                    <a:pt x="893356" y="2866110"/>
                  </a:lnTo>
                  <a:lnTo>
                    <a:pt x="875284" y="2895650"/>
                  </a:lnTo>
                  <a:lnTo>
                    <a:pt x="863739" y="2914434"/>
                  </a:lnTo>
                  <a:lnTo>
                    <a:pt x="844664" y="2949156"/>
                  </a:lnTo>
                  <a:lnTo>
                    <a:pt x="838796" y="2959836"/>
                  </a:lnTo>
                  <a:lnTo>
                    <a:pt x="835787" y="2972828"/>
                  </a:lnTo>
                  <a:lnTo>
                    <a:pt x="832472" y="2987116"/>
                  </a:lnTo>
                  <a:lnTo>
                    <a:pt x="862876" y="3049587"/>
                  </a:lnTo>
                  <a:lnTo>
                    <a:pt x="894105" y="3087789"/>
                  </a:lnTo>
                  <a:lnTo>
                    <a:pt x="898677" y="3092500"/>
                  </a:lnTo>
                  <a:lnTo>
                    <a:pt x="903224" y="3095955"/>
                  </a:lnTo>
                  <a:lnTo>
                    <a:pt x="909726" y="3095421"/>
                  </a:lnTo>
                  <a:lnTo>
                    <a:pt x="918171" y="3104908"/>
                  </a:lnTo>
                  <a:lnTo>
                    <a:pt x="928243" y="3109176"/>
                  </a:lnTo>
                  <a:lnTo>
                    <a:pt x="939304" y="3109531"/>
                  </a:lnTo>
                  <a:lnTo>
                    <a:pt x="950836" y="3108579"/>
                  </a:lnTo>
                  <a:lnTo>
                    <a:pt x="1019390" y="3100362"/>
                  </a:lnTo>
                  <a:lnTo>
                    <a:pt x="1087843" y="3090875"/>
                  </a:lnTo>
                  <a:lnTo>
                    <a:pt x="1095324" y="3092805"/>
                  </a:lnTo>
                  <a:lnTo>
                    <a:pt x="1102804" y="3093466"/>
                  </a:lnTo>
                  <a:lnTo>
                    <a:pt x="1110246" y="3092843"/>
                  </a:lnTo>
                  <a:lnTo>
                    <a:pt x="1117625" y="3090964"/>
                  </a:lnTo>
                  <a:lnTo>
                    <a:pt x="1125004" y="3092894"/>
                  </a:lnTo>
                  <a:lnTo>
                    <a:pt x="1132471" y="3093555"/>
                  </a:lnTo>
                  <a:lnTo>
                    <a:pt x="1139825" y="3091675"/>
                  </a:lnTo>
                  <a:lnTo>
                    <a:pt x="1147318" y="3091053"/>
                  </a:lnTo>
                  <a:lnTo>
                    <a:pt x="1150543" y="3093339"/>
                  </a:lnTo>
                  <a:lnTo>
                    <a:pt x="1153769" y="3095625"/>
                  </a:lnTo>
                  <a:lnTo>
                    <a:pt x="1161084" y="3092462"/>
                  </a:lnTo>
                  <a:lnTo>
                    <a:pt x="1168069" y="3093161"/>
                  </a:lnTo>
                  <a:lnTo>
                    <a:pt x="1215034" y="3096920"/>
                  </a:lnTo>
                  <a:lnTo>
                    <a:pt x="1261592" y="3101987"/>
                  </a:lnTo>
                  <a:lnTo>
                    <a:pt x="1307820" y="3109633"/>
                  </a:lnTo>
                  <a:lnTo>
                    <a:pt x="1353654" y="3119869"/>
                  </a:lnTo>
                  <a:lnTo>
                    <a:pt x="1398981" y="3131401"/>
                  </a:lnTo>
                  <a:lnTo>
                    <a:pt x="1443837" y="3145536"/>
                  </a:lnTo>
                  <a:lnTo>
                    <a:pt x="1450644" y="3148800"/>
                  </a:lnTo>
                  <a:lnTo>
                    <a:pt x="1464348" y="3152762"/>
                  </a:lnTo>
                  <a:lnTo>
                    <a:pt x="1470558" y="3154794"/>
                  </a:lnTo>
                  <a:lnTo>
                    <a:pt x="1476705" y="3155556"/>
                  </a:lnTo>
                  <a:lnTo>
                    <a:pt x="1482344" y="3153816"/>
                  </a:lnTo>
                  <a:lnTo>
                    <a:pt x="1487131" y="3149600"/>
                  </a:lnTo>
                  <a:lnTo>
                    <a:pt x="1491424" y="3144151"/>
                  </a:lnTo>
                  <a:lnTo>
                    <a:pt x="1489265" y="3134131"/>
                  </a:lnTo>
                  <a:lnTo>
                    <a:pt x="1484706" y="3129407"/>
                  </a:lnTo>
                  <a:lnTo>
                    <a:pt x="1472107" y="3113887"/>
                  </a:lnTo>
                  <a:lnTo>
                    <a:pt x="1462532" y="3096844"/>
                  </a:lnTo>
                  <a:lnTo>
                    <a:pt x="1453299" y="3078492"/>
                  </a:lnTo>
                  <a:lnTo>
                    <a:pt x="1442021" y="3062859"/>
                  </a:lnTo>
                  <a:lnTo>
                    <a:pt x="1435519" y="3055747"/>
                  </a:lnTo>
                  <a:lnTo>
                    <a:pt x="1428280" y="3051251"/>
                  </a:lnTo>
                  <a:lnTo>
                    <a:pt x="1420368" y="3046806"/>
                  </a:lnTo>
                  <a:lnTo>
                    <a:pt x="1412176" y="3043656"/>
                  </a:lnTo>
                  <a:lnTo>
                    <a:pt x="1369009" y="3025571"/>
                  </a:lnTo>
                  <a:lnTo>
                    <a:pt x="1325168" y="3010077"/>
                  </a:lnTo>
                  <a:lnTo>
                    <a:pt x="1280744" y="2997187"/>
                  </a:lnTo>
                  <a:lnTo>
                    <a:pt x="1235786" y="2986887"/>
                  </a:lnTo>
                  <a:lnTo>
                    <a:pt x="1190269" y="2977908"/>
                  </a:lnTo>
                  <a:lnTo>
                    <a:pt x="1144244" y="2970250"/>
                  </a:lnTo>
                  <a:lnTo>
                    <a:pt x="1127366" y="2969095"/>
                  </a:lnTo>
                  <a:lnTo>
                    <a:pt x="1110729" y="2964103"/>
                  </a:lnTo>
                  <a:lnTo>
                    <a:pt x="1112558" y="2956306"/>
                  </a:lnTo>
                  <a:lnTo>
                    <a:pt x="1116368" y="2949613"/>
                  </a:lnTo>
                  <a:lnTo>
                    <a:pt x="1125893" y="2950095"/>
                  </a:lnTo>
                  <a:lnTo>
                    <a:pt x="1132268" y="2945752"/>
                  </a:lnTo>
                  <a:lnTo>
                    <a:pt x="1135862" y="2936532"/>
                  </a:lnTo>
                  <a:lnTo>
                    <a:pt x="1144625" y="2935808"/>
                  </a:lnTo>
                  <a:lnTo>
                    <a:pt x="1152994" y="2933839"/>
                  </a:lnTo>
                  <a:lnTo>
                    <a:pt x="1156589" y="2923349"/>
                  </a:lnTo>
                  <a:lnTo>
                    <a:pt x="1158862" y="2924441"/>
                  </a:lnTo>
                  <a:lnTo>
                    <a:pt x="1160272" y="2924314"/>
                  </a:lnTo>
                  <a:lnTo>
                    <a:pt x="1160716" y="2921736"/>
                  </a:lnTo>
                  <a:lnTo>
                    <a:pt x="1168996" y="2919780"/>
                  </a:lnTo>
                  <a:lnTo>
                    <a:pt x="1176616" y="2917875"/>
                  </a:lnTo>
                  <a:lnTo>
                    <a:pt x="1180515" y="2909900"/>
                  </a:lnTo>
                  <a:lnTo>
                    <a:pt x="1185951" y="2906903"/>
                  </a:lnTo>
                  <a:lnTo>
                    <a:pt x="1191882" y="2906407"/>
                  </a:lnTo>
                  <a:lnTo>
                    <a:pt x="1363853" y="2808084"/>
                  </a:lnTo>
                  <a:lnTo>
                    <a:pt x="1402232" y="2788335"/>
                  </a:lnTo>
                  <a:lnTo>
                    <a:pt x="1440675" y="2767317"/>
                  </a:lnTo>
                  <a:lnTo>
                    <a:pt x="1517865" y="2727807"/>
                  </a:lnTo>
                  <a:lnTo>
                    <a:pt x="1528660" y="2723083"/>
                  </a:lnTo>
                  <a:lnTo>
                    <a:pt x="1539544" y="2719641"/>
                  </a:lnTo>
                  <a:lnTo>
                    <a:pt x="1550263" y="2714929"/>
                  </a:lnTo>
                  <a:lnTo>
                    <a:pt x="1561007" y="2711488"/>
                  </a:lnTo>
                  <a:lnTo>
                    <a:pt x="1607032" y="2692387"/>
                  </a:lnTo>
                  <a:lnTo>
                    <a:pt x="1653425" y="2674531"/>
                  </a:lnTo>
                  <a:lnTo>
                    <a:pt x="1700276" y="2659189"/>
                  </a:lnTo>
                  <a:lnTo>
                    <a:pt x="1795005" y="2630970"/>
                  </a:lnTo>
                  <a:lnTo>
                    <a:pt x="1842973" y="2619349"/>
                  </a:lnTo>
                  <a:lnTo>
                    <a:pt x="1940166" y="2601125"/>
                  </a:lnTo>
                  <a:lnTo>
                    <a:pt x="1989391" y="2594495"/>
                  </a:lnTo>
                  <a:lnTo>
                    <a:pt x="2148344" y="2576258"/>
                  </a:lnTo>
                  <a:lnTo>
                    <a:pt x="2150986" y="2577312"/>
                  </a:lnTo>
                  <a:lnTo>
                    <a:pt x="2156269" y="2579420"/>
                  </a:lnTo>
                  <a:lnTo>
                    <a:pt x="2171738" y="2578138"/>
                  </a:lnTo>
                  <a:lnTo>
                    <a:pt x="2179345" y="2574963"/>
                  </a:lnTo>
                  <a:lnTo>
                    <a:pt x="2184362" y="2577096"/>
                  </a:lnTo>
                  <a:lnTo>
                    <a:pt x="2186863" y="2578163"/>
                  </a:lnTo>
                  <a:lnTo>
                    <a:pt x="2201583" y="2576944"/>
                  </a:lnTo>
                  <a:lnTo>
                    <a:pt x="2208949" y="2575064"/>
                  </a:lnTo>
                  <a:lnTo>
                    <a:pt x="2215781" y="2577046"/>
                  </a:lnTo>
                  <a:lnTo>
                    <a:pt x="2222716" y="2577744"/>
                  </a:lnTo>
                  <a:lnTo>
                    <a:pt x="2229675" y="2577173"/>
                  </a:lnTo>
                  <a:lnTo>
                    <a:pt x="2236571" y="2575331"/>
                  </a:lnTo>
                  <a:lnTo>
                    <a:pt x="2238464" y="2576449"/>
                  </a:lnTo>
                  <a:lnTo>
                    <a:pt x="2242248" y="2578684"/>
                  </a:lnTo>
                  <a:lnTo>
                    <a:pt x="2248179" y="2578189"/>
                  </a:lnTo>
                  <a:lnTo>
                    <a:pt x="2254097" y="2575153"/>
                  </a:lnTo>
                  <a:lnTo>
                    <a:pt x="2255240" y="2576334"/>
                  </a:lnTo>
                  <a:lnTo>
                    <a:pt x="2256383" y="2577515"/>
                  </a:lnTo>
                  <a:lnTo>
                    <a:pt x="2258453" y="2577338"/>
                  </a:lnTo>
                  <a:lnTo>
                    <a:pt x="2260511" y="2575890"/>
                  </a:lnTo>
                  <a:lnTo>
                    <a:pt x="2263737" y="2578176"/>
                  </a:lnTo>
                  <a:lnTo>
                    <a:pt x="2266962" y="2580462"/>
                  </a:lnTo>
                  <a:lnTo>
                    <a:pt x="2274189" y="2577312"/>
                  </a:lnTo>
                  <a:lnTo>
                    <a:pt x="2281085" y="2578011"/>
                  </a:lnTo>
                  <a:lnTo>
                    <a:pt x="2306663" y="2579725"/>
                  </a:lnTo>
                  <a:lnTo>
                    <a:pt x="2332240" y="2580157"/>
                  </a:lnTo>
                  <a:lnTo>
                    <a:pt x="2357805" y="2581859"/>
                  </a:lnTo>
                  <a:lnTo>
                    <a:pt x="2383129" y="2584869"/>
                  </a:lnTo>
                  <a:lnTo>
                    <a:pt x="2386038" y="2583357"/>
                  </a:lnTo>
                  <a:lnTo>
                    <a:pt x="2388730" y="2580576"/>
                  </a:lnTo>
                  <a:lnTo>
                    <a:pt x="2388654" y="2578036"/>
                  </a:lnTo>
                  <a:lnTo>
                    <a:pt x="2374925" y="2572804"/>
                  </a:lnTo>
                  <a:lnTo>
                    <a:pt x="2374239" y="2570315"/>
                  </a:lnTo>
                  <a:lnTo>
                    <a:pt x="2378075" y="2567444"/>
                  </a:lnTo>
                  <a:lnTo>
                    <a:pt x="2381732" y="2564600"/>
                  </a:lnTo>
                  <a:lnTo>
                    <a:pt x="2384450" y="2563088"/>
                  </a:lnTo>
                  <a:lnTo>
                    <a:pt x="2490635" y="2579801"/>
                  </a:lnTo>
                  <a:lnTo>
                    <a:pt x="2595245" y="2604274"/>
                  </a:lnTo>
                  <a:lnTo>
                    <a:pt x="2698445" y="2633967"/>
                  </a:lnTo>
                  <a:lnTo>
                    <a:pt x="2889567" y="2715006"/>
                  </a:lnTo>
                  <a:lnTo>
                    <a:pt x="2892082" y="2716072"/>
                  </a:lnTo>
                  <a:lnTo>
                    <a:pt x="2892729" y="2716022"/>
                  </a:lnTo>
                  <a:lnTo>
                    <a:pt x="2892920" y="2716009"/>
                  </a:lnTo>
                  <a:lnTo>
                    <a:pt x="2892082" y="2716072"/>
                  </a:lnTo>
                  <a:lnTo>
                    <a:pt x="2893326" y="2718524"/>
                  </a:lnTo>
                  <a:lnTo>
                    <a:pt x="2894939" y="2719667"/>
                  </a:lnTo>
                  <a:lnTo>
                    <a:pt x="2896920" y="2720771"/>
                  </a:lnTo>
                  <a:lnTo>
                    <a:pt x="2901251" y="2720416"/>
                  </a:lnTo>
                  <a:lnTo>
                    <a:pt x="2903270" y="2724073"/>
                  </a:lnTo>
                  <a:lnTo>
                    <a:pt x="2904833" y="2725216"/>
                  </a:lnTo>
                  <a:lnTo>
                    <a:pt x="2906395" y="2726359"/>
                  </a:lnTo>
                  <a:lnTo>
                    <a:pt x="2910243" y="2724772"/>
                  </a:lnTo>
                  <a:lnTo>
                    <a:pt x="2912160" y="2728430"/>
                  </a:lnTo>
                  <a:lnTo>
                    <a:pt x="2915297" y="2730728"/>
                  </a:lnTo>
                  <a:lnTo>
                    <a:pt x="2919336" y="2730385"/>
                  </a:lnTo>
                  <a:lnTo>
                    <a:pt x="2921165" y="2734056"/>
                  </a:lnTo>
                  <a:lnTo>
                    <a:pt x="2924187" y="2735084"/>
                  </a:lnTo>
                  <a:lnTo>
                    <a:pt x="2928328" y="2734741"/>
                  </a:lnTo>
                  <a:lnTo>
                    <a:pt x="2930156" y="2738412"/>
                  </a:lnTo>
                  <a:lnTo>
                    <a:pt x="2933090" y="2739453"/>
                  </a:lnTo>
                  <a:lnTo>
                    <a:pt x="2937230" y="2739110"/>
                  </a:lnTo>
                  <a:lnTo>
                    <a:pt x="2938957" y="2742781"/>
                  </a:lnTo>
                  <a:lnTo>
                    <a:pt x="2941993" y="2745079"/>
                  </a:lnTo>
                  <a:lnTo>
                    <a:pt x="2946235" y="2744736"/>
                  </a:lnTo>
                  <a:lnTo>
                    <a:pt x="2947860" y="2748419"/>
                  </a:lnTo>
                  <a:lnTo>
                    <a:pt x="2950794" y="2749448"/>
                  </a:lnTo>
                  <a:lnTo>
                    <a:pt x="2955036" y="2749105"/>
                  </a:lnTo>
                  <a:lnTo>
                    <a:pt x="2956115" y="2750032"/>
                  </a:lnTo>
                  <a:lnTo>
                    <a:pt x="2957220" y="2752585"/>
                  </a:lnTo>
                  <a:lnTo>
                    <a:pt x="2960090" y="2754160"/>
                  </a:lnTo>
                  <a:lnTo>
                    <a:pt x="2963608" y="2753715"/>
                  </a:lnTo>
                  <a:lnTo>
                    <a:pt x="2963938" y="2754731"/>
                  </a:lnTo>
                  <a:lnTo>
                    <a:pt x="2965577" y="2758427"/>
                  </a:lnTo>
                  <a:lnTo>
                    <a:pt x="2968307" y="2759468"/>
                  </a:lnTo>
                  <a:lnTo>
                    <a:pt x="2972739" y="2759100"/>
                  </a:lnTo>
                  <a:lnTo>
                    <a:pt x="2974378" y="2762796"/>
                  </a:lnTo>
                  <a:lnTo>
                    <a:pt x="2977223" y="2765107"/>
                  </a:lnTo>
                  <a:lnTo>
                    <a:pt x="2981642" y="2764739"/>
                  </a:lnTo>
                  <a:lnTo>
                    <a:pt x="2983192" y="2768435"/>
                  </a:lnTo>
                  <a:lnTo>
                    <a:pt x="2986024" y="2769476"/>
                  </a:lnTo>
                  <a:lnTo>
                    <a:pt x="2990354" y="2769120"/>
                  </a:lnTo>
                  <a:lnTo>
                    <a:pt x="2991891" y="2772816"/>
                  </a:lnTo>
                  <a:lnTo>
                    <a:pt x="2994837" y="2775115"/>
                  </a:lnTo>
                  <a:lnTo>
                    <a:pt x="2999079" y="2774772"/>
                  </a:lnTo>
                  <a:lnTo>
                    <a:pt x="3000705" y="2778455"/>
                  </a:lnTo>
                  <a:lnTo>
                    <a:pt x="3003651" y="2780766"/>
                  </a:lnTo>
                  <a:lnTo>
                    <a:pt x="3007791" y="2780423"/>
                  </a:lnTo>
                  <a:lnTo>
                    <a:pt x="3084855" y="2832658"/>
                  </a:lnTo>
                  <a:lnTo>
                    <a:pt x="3096247" y="2836824"/>
                  </a:lnTo>
                  <a:lnTo>
                    <a:pt x="3106597" y="2843606"/>
                  </a:lnTo>
                  <a:lnTo>
                    <a:pt x="3126079" y="2859836"/>
                  </a:lnTo>
                  <a:lnTo>
                    <a:pt x="3125711" y="2861145"/>
                  </a:lnTo>
                  <a:lnTo>
                    <a:pt x="3124974" y="2862478"/>
                  </a:lnTo>
                  <a:lnTo>
                    <a:pt x="3122650" y="2866491"/>
                  </a:lnTo>
                  <a:lnTo>
                    <a:pt x="3120682" y="2867926"/>
                  </a:lnTo>
                  <a:lnTo>
                    <a:pt x="3117964" y="2869425"/>
                  </a:lnTo>
                  <a:lnTo>
                    <a:pt x="3124657" y="2875242"/>
                  </a:lnTo>
                  <a:lnTo>
                    <a:pt x="3131566" y="2881045"/>
                  </a:lnTo>
                  <a:lnTo>
                    <a:pt x="3139173" y="2886786"/>
                  </a:lnTo>
                  <a:lnTo>
                    <a:pt x="3147834" y="2891167"/>
                  </a:lnTo>
                  <a:lnTo>
                    <a:pt x="3151594" y="2890863"/>
                  </a:lnTo>
                  <a:lnTo>
                    <a:pt x="3155289" y="2893098"/>
                  </a:lnTo>
                  <a:lnTo>
                    <a:pt x="3158223" y="2895409"/>
                  </a:lnTo>
                  <a:lnTo>
                    <a:pt x="3154832" y="2894419"/>
                  </a:lnTo>
                  <a:lnTo>
                    <a:pt x="3151327" y="2892158"/>
                  </a:lnTo>
                  <a:lnTo>
                    <a:pt x="3147834" y="2891167"/>
                  </a:lnTo>
                  <a:lnTo>
                    <a:pt x="3150108" y="2893530"/>
                  </a:lnTo>
                  <a:lnTo>
                    <a:pt x="3152787" y="2897136"/>
                  </a:lnTo>
                  <a:lnTo>
                    <a:pt x="3157105" y="2895498"/>
                  </a:lnTo>
                  <a:lnTo>
                    <a:pt x="3157436" y="2896743"/>
                  </a:lnTo>
                  <a:lnTo>
                    <a:pt x="3158756" y="2901734"/>
                  </a:lnTo>
                  <a:lnTo>
                    <a:pt x="3162935" y="2905214"/>
                  </a:lnTo>
                  <a:lnTo>
                    <a:pt x="3168789" y="2907284"/>
                  </a:lnTo>
                  <a:lnTo>
                    <a:pt x="3169767" y="2911017"/>
                  </a:lnTo>
                  <a:lnTo>
                    <a:pt x="3172053" y="2913380"/>
                  </a:lnTo>
                  <a:lnTo>
                    <a:pt x="3176295" y="2913024"/>
                  </a:lnTo>
                  <a:lnTo>
                    <a:pt x="3177629" y="2915462"/>
                  </a:lnTo>
                  <a:lnTo>
                    <a:pt x="3178302" y="2916682"/>
                  </a:lnTo>
                  <a:lnTo>
                    <a:pt x="3180765" y="2919031"/>
                  </a:lnTo>
                  <a:lnTo>
                    <a:pt x="3185477" y="2918637"/>
                  </a:lnTo>
                  <a:lnTo>
                    <a:pt x="3184804" y="2917418"/>
                  </a:lnTo>
                  <a:lnTo>
                    <a:pt x="3184042" y="2916212"/>
                  </a:lnTo>
                  <a:lnTo>
                    <a:pt x="3183001" y="2915018"/>
                  </a:lnTo>
                  <a:lnTo>
                    <a:pt x="3184144" y="2916199"/>
                  </a:lnTo>
                  <a:lnTo>
                    <a:pt x="3184995" y="2917406"/>
                  </a:lnTo>
                  <a:lnTo>
                    <a:pt x="3185579" y="2918637"/>
                  </a:lnTo>
                  <a:lnTo>
                    <a:pt x="3180765" y="2919031"/>
                  </a:lnTo>
                  <a:lnTo>
                    <a:pt x="3185299" y="2919933"/>
                  </a:lnTo>
                  <a:lnTo>
                    <a:pt x="3185972" y="2921152"/>
                  </a:lnTo>
                  <a:lnTo>
                    <a:pt x="3187115" y="2922333"/>
                  </a:lnTo>
                  <a:lnTo>
                    <a:pt x="3189287" y="2923425"/>
                  </a:lnTo>
                  <a:lnTo>
                    <a:pt x="3195129" y="2930588"/>
                  </a:lnTo>
                  <a:lnTo>
                    <a:pt x="3201568" y="2936430"/>
                  </a:lnTo>
                  <a:lnTo>
                    <a:pt x="3208731" y="2942209"/>
                  </a:lnTo>
                  <a:lnTo>
                    <a:pt x="3216529" y="2946654"/>
                  </a:lnTo>
                  <a:lnTo>
                    <a:pt x="3220720" y="2951403"/>
                  </a:lnTo>
                  <a:lnTo>
                    <a:pt x="3225165" y="2956141"/>
                  </a:lnTo>
                  <a:lnTo>
                    <a:pt x="3230219" y="2960814"/>
                  </a:lnTo>
                  <a:lnTo>
                    <a:pt x="3236099" y="2964154"/>
                  </a:lnTo>
                  <a:lnTo>
                    <a:pt x="3238017" y="2969095"/>
                  </a:lnTo>
                  <a:lnTo>
                    <a:pt x="3242843" y="2971241"/>
                  </a:lnTo>
                  <a:lnTo>
                    <a:pt x="3247402" y="2974683"/>
                  </a:lnTo>
                  <a:lnTo>
                    <a:pt x="3264471" y="2993669"/>
                  </a:lnTo>
                  <a:lnTo>
                    <a:pt x="3282061" y="3012605"/>
                  </a:lnTo>
                  <a:lnTo>
                    <a:pt x="3298875" y="3032874"/>
                  </a:lnTo>
                  <a:lnTo>
                    <a:pt x="3313569" y="3054591"/>
                  </a:lnTo>
                  <a:lnTo>
                    <a:pt x="3320072" y="3048965"/>
                  </a:lnTo>
                  <a:lnTo>
                    <a:pt x="3327146" y="3044558"/>
                  </a:lnTo>
                  <a:lnTo>
                    <a:pt x="3333064" y="3040240"/>
                  </a:lnTo>
                  <a:lnTo>
                    <a:pt x="3335909" y="3032353"/>
                  </a:lnTo>
                  <a:lnTo>
                    <a:pt x="3337128" y="3030982"/>
                  </a:lnTo>
                  <a:lnTo>
                    <a:pt x="3337102" y="3028442"/>
                  </a:lnTo>
                  <a:lnTo>
                    <a:pt x="3336048" y="3025978"/>
                  </a:lnTo>
                  <a:lnTo>
                    <a:pt x="3340633" y="3023044"/>
                  </a:lnTo>
                  <a:lnTo>
                    <a:pt x="3346272" y="3021304"/>
                  </a:lnTo>
                  <a:lnTo>
                    <a:pt x="3351225" y="3018345"/>
                  </a:lnTo>
                  <a:lnTo>
                    <a:pt x="3353854" y="3013037"/>
                  </a:lnTo>
                  <a:lnTo>
                    <a:pt x="3361537" y="2999651"/>
                  </a:lnTo>
                  <a:lnTo>
                    <a:pt x="3362134" y="29855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0"/>
              <a:ext cx="5553764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71" y="3779690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63" y="4999854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spc="135" dirty="0">
                <a:latin typeface="Arial"/>
                <a:cs typeface="Arial"/>
              </a:rPr>
              <a:t>Mid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215" dirty="0">
                <a:latin typeface="Arial"/>
                <a:cs typeface="Arial"/>
              </a:rPr>
              <a:t>Segment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2539" y="-101790"/>
            <a:ext cx="14163040" cy="163448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z="5950" spc="155" dirty="0">
                <a:solidFill>
                  <a:srgbClr val="000000"/>
                </a:solidFill>
                <a:latin typeface="Arial"/>
                <a:cs typeface="Arial"/>
              </a:rPr>
              <a:t>Company</a:t>
            </a:r>
            <a:r>
              <a:rPr sz="5950" spc="-6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950" spc="-10" dirty="0">
                <a:solidFill>
                  <a:srgbClr val="000000"/>
                </a:solidFill>
                <a:latin typeface="Arial"/>
                <a:cs typeface="Arial"/>
              </a:rPr>
              <a:t>Details</a:t>
            </a:r>
            <a:endParaRPr sz="5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0" spc="150" dirty="0">
                <a:solidFill>
                  <a:srgbClr val="000000"/>
                </a:solidFill>
                <a:latin typeface="Arial"/>
                <a:cs typeface="Arial"/>
              </a:rPr>
              <a:t>Atliq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32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7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00" dirty="0">
                <a:solidFill>
                  <a:srgbClr val="000000"/>
                </a:solidFill>
                <a:latin typeface="Arial"/>
                <a:cs typeface="Arial"/>
              </a:rPr>
              <a:t>computer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6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3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accessory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25" dirty="0">
                <a:solidFill>
                  <a:srgbClr val="000000"/>
                </a:solidFill>
                <a:latin typeface="Arial"/>
                <a:cs typeface="Arial"/>
              </a:rPr>
              <a:t>manufacturer.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1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12239D"/>
                </a:solidFill>
                <a:latin typeface="Trebuchet MS"/>
                <a:cs typeface="Trebuchet MS"/>
              </a:rPr>
              <a:t>FISCAL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00" dirty="0">
                <a:solidFill>
                  <a:srgbClr val="12239D"/>
                </a:solidFill>
                <a:latin typeface="Trebuchet MS"/>
                <a:cs typeface="Trebuchet MS"/>
              </a:rPr>
              <a:t>YEAR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2019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70" dirty="0">
                <a:latin typeface="Arial"/>
                <a:cs typeface="Arial"/>
              </a:rPr>
              <a:t>2020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958AB5"/>
                </a:solidFill>
                <a:latin typeface="Trebuchet MS"/>
                <a:cs typeface="Trebuchet MS"/>
              </a:rPr>
              <a:t>2020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90" dirty="0">
                <a:latin typeface="Arial"/>
                <a:cs typeface="Arial"/>
              </a:rPr>
              <a:t>2020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2021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958AB5"/>
                </a:solidFill>
                <a:latin typeface="Trebuchet MS"/>
                <a:cs typeface="Trebuchet MS"/>
              </a:rPr>
              <a:t>2021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71" y="6480615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55" y="2356729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25" dirty="0">
                <a:latin typeface="Arial"/>
                <a:cs typeface="Arial"/>
              </a:rPr>
              <a:t>Outer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225" dirty="0">
                <a:latin typeface="Arial"/>
                <a:cs typeface="Arial"/>
              </a:rPr>
              <a:t>Category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76" y="7725802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10" dirty="0">
                <a:latin typeface="Arial"/>
                <a:cs typeface="Arial"/>
              </a:rPr>
              <a:t>Inner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100" dirty="0">
                <a:latin typeface="Arial"/>
                <a:cs typeface="Arial"/>
              </a:rPr>
              <a:t>Division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20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</a:pPr>
            <a:r>
              <a:rPr sz="3400" b="1" spc="125" dirty="0">
                <a:latin typeface="Arial"/>
                <a:cs typeface="Arial"/>
              </a:rPr>
              <a:t>"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DSC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09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22" y="1320292"/>
              <a:ext cx="5667359" cy="8966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19" y="0"/>
              <a:ext cx="6194480" cy="81101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82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320" dirty="0">
                <a:solidFill>
                  <a:srgbClr val="000000"/>
                </a:solidFill>
              </a:rPr>
              <a:t>Company's</a:t>
            </a:r>
            <a:r>
              <a:rPr sz="5950" spc="-7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/>
          </a:p>
        </p:txBody>
      </p:sp>
      <p:sp>
        <p:nvSpPr>
          <p:cNvPr id="8" name="object 8"/>
          <p:cNvSpPr txBox="1"/>
          <p:nvPr/>
        </p:nvSpPr>
        <p:spPr>
          <a:xfrm>
            <a:off x="16773442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83" y="9527712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73" y="7524112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76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1" y="9429264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96582"/>
            <a:ext cx="18288000" cy="8486140"/>
            <a:chOff x="0" y="1796582"/>
            <a:chExt cx="18288000" cy="848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8"/>
              <a:ext cx="9410699" cy="7458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7560" y="1796582"/>
              <a:ext cx="4714859" cy="6143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748" y="3548450"/>
              <a:ext cx="4876251" cy="67341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701" y="7612522"/>
              <a:ext cx="3271967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48" y="8176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195" dirty="0">
                <a:latin typeface="Trebuchet MS"/>
                <a:cs typeface="Trebuchet MS"/>
              </a:rPr>
              <a:t>Data,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dirty="0">
                <a:latin typeface="Trebuchet MS"/>
                <a:cs typeface="Trebuchet MS"/>
              </a:rPr>
              <a:t>Requests,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spc="430" dirty="0">
                <a:latin typeface="Trebuchet MS"/>
                <a:cs typeface="Trebuchet MS"/>
              </a:rPr>
              <a:t>and</a:t>
            </a:r>
            <a:r>
              <a:rPr sz="5950" b="1" spc="-740" dirty="0">
                <a:latin typeface="Trebuchet MS"/>
                <a:cs typeface="Trebuchet MS"/>
              </a:rPr>
              <a:t> </a:t>
            </a:r>
            <a:r>
              <a:rPr sz="5950" b="1" spc="-10" dirty="0">
                <a:latin typeface="Trebuchet MS"/>
                <a:cs typeface="Trebuchet MS"/>
              </a:rPr>
              <a:t>Tools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17" y="9765104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0" dirty="0">
                <a:latin typeface="Trebuchet MS"/>
                <a:cs typeface="Trebuchet MS"/>
              </a:rPr>
              <a:t>For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50" dirty="0">
                <a:latin typeface="Trebuchet MS"/>
                <a:cs typeface="Trebuchet MS"/>
              </a:rPr>
              <a:t>Analysis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70" dirty="0">
                <a:latin typeface="Trebuchet MS"/>
                <a:cs typeface="Trebuchet MS"/>
              </a:rPr>
              <a:t>and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Visualization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HOW?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48684B-C170-CD75-2910-1E42F995B16F}"/>
                  </a:ext>
                </a:extLst>
              </p14:cNvPr>
              <p14:cNvContentPartPr/>
              <p14:nvPr/>
            </p14:nvContentPartPr>
            <p14:xfrm>
              <a:off x="10334654" y="2359725"/>
              <a:ext cx="2176200" cy="20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48684B-C170-CD75-2910-1E42F995B1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8654" y="2324085"/>
                <a:ext cx="2247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7357D2-46B8-00CB-A0EC-35DE7239AF00}"/>
                  </a:ext>
                </a:extLst>
              </p14:cNvPr>
              <p14:cNvContentPartPr/>
              <p14:nvPr/>
            </p14:nvContentPartPr>
            <p14:xfrm>
              <a:off x="9987254" y="2414445"/>
              <a:ext cx="2437920" cy="219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7357D2-46B8-00CB-A0EC-35DE7239AF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51254" y="2378805"/>
                <a:ext cx="2509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C289FE-993C-8F89-5EA3-145170D4B134}"/>
                  </a:ext>
                </a:extLst>
              </p14:cNvPr>
              <p14:cNvContentPartPr/>
              <p14:nvPr/>
            </p14:nvContentPartPr>
            <p14:xfrm>
              <a:off x="13235534" y="1978125"/>
              <a:ext cx="479160" cy="925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C289FE-993C-8F89-5EA3-145170D4B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72534" y="1915125"/>
                <a:ext cx="60480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8226543-5B34-8C57-413E-C5C7B890E556}"/>
                  </a:ext>
                </a:extLst>
              </p14:cNvPr>
              <p14:cNvContentPartPr/>
              <p14:nvPr/>
            </p14:nvContentPartPr>
            <p14:xfrm>
              <a:off x="17699534" y="3765525"/>
              <a:ext cx="271080" cy="51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8226543-5B34-8C57-413E-C5C7B890E5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36894" y="3702525"/>
                <a:ext cx="39672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2D12AF-7A0C-BB38-4328-8B0BCA13DA08}"/>
                  </a:ext>
                </a:extLst>
              </p14:cNvPr>
              <p14:cNvContentPartPr/>
              <p14:nvPr/>
            </p14:nvContentPartPr>
            <p14:xfrm>
              <a:off x="17892494" y="372592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2D12AF-7A0C-BB38-4328-8B0BCA13DA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829494" y="36629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350333A-8E3A-4276-9F24-2CC2F6F89268}"/>
                  </a:ext>
                </a:extLst>
              </p14:cNvPr>
              <p14:cNvContentPartPr/>
              <p14:nvPr/>
            </p14:nvContentPartPr>
            <p14:xfrm>
              <a:off x="19720934" y="367120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350333A-8E3A-4276-9F24-2CC2F6F892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58294" y="36082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FFA44F-2E4E-D2E5-FEBE-063F724CA9C8}"/>
                  </a:ext>
                </a:extLst>
              </p14:cNvPr>
              <p14:cNvContentPartPr/>
              <p14:nvPr/>
            </p14:nvContentPartPr>
            <p14:xfrm>
              <a:off x="16869374" y="9689325"/>
              <a:ext cx="1131480" cy="124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FFA44F-2E4E-D2E5-FEBE-063F724CA9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806734" y="9626325"/>
                <a:ext cx="1257120" cy="25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2" y="1232100"/>
            <a:ext cx="14922500" cy="8045450"/>
            <a:chOff x="2973092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2" y="2124163"/>
              <a:ext cx="3486149" cy="71532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85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6" y="743212"/>
                  </a:lnTo>
                  <a:lnTo>
                    <a:pt x="1185054" y="700226"/>
                  </a:lnTo>
                  <a:lnTo>
                    <a:pt x="1217142" y="661744"/>
                  </a:lnTo>
                  <a:lnTo>
                    <a:pt x="1254537" y="628888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7" y="530950"/>
                  </a:lnTo>
                  <a:lnTo>
                    <a:pt x="1557621" y="513671"/>
                  </a:lnTo>
                  <a:lnTo>
                    <a:pt x="1493068" y="481899"/>
                  </a:lnTo>
                  <a:lnTo>
                    <a:pt x="1453166" y="467560"/>
                  </a:lnTo>
                  <a:lnTo>
                    <a:pt x="1409024" y="454353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90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2"/>
                  </a:lnTo>
                  <a:lnTo>
                    <a:pt x="737116" y="420429"/>
                  </a:lnTo>
                  <a:lnTo>
                    <a:pt x="686810" y="433616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20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7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5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8"/>
                  </a:lnTo>
                  <a:lnTo>
                    <a:pt x="38693" y="698740"/>
                  </a:lnTo>
                  <a:lnTo>
                    <a:pt x="64965" y="650566"/>
                  </a:lnTo>
                  <a:lnTo>
                    <a:pt x="98017" y="605592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5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7"/>
                  </a:lnTo>
                  <a:lnTo>
                    <a:pt x="2019584" y="365871"/>
                  </a:lnTo>
                  <a:lnTo>
                    <a:pt x="2079120" y="445104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7"/>
                  </a:lnTo>
                  <a:lnTo>
                    <a:pt x="2074624" y="671677"/>
                  </a:lnTo>
                  <a:lnTo>
                    <a:pt x="2040206" y="710115"/>
                  </a:lnTo>
                  <a:lnTo>
                    <a:pt x="2002631" y="745366"/>
                  </a:lnTo>
                  <a:lnTo>
                    <a:pt x="1965069" y="758827"/>
                  </a:lnTo>
                  <a:lnTo>
                    <a:pt x="1942196" y="760091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80"/>
                  </a:lnTo>
                  <a:lnTo>
                    <a:pt x="1767240" y="757476"/>
                  </a:lnTo>
                  <a:lnTo>
                    <a:pt x="1716418" y="758448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5"/>
                  </a:lnTo>
                  <a:lnTo>
                    <a:pt x="1513842" y="771650"/>
                  </a:lnTo>
                  <a:lnTo>
                    <a:pt x="1463397" y="777422"/>
                  </a:lnTo>
                  <a:lnTo>
                    <a:pt x="1413040" y="784239"/>
                  </a:lnTo>
                  <a:lnTo>
                    <a:pt x="1362776" y="792131"/>
                  </a:lnTo>
                  <a:lnTo>
                    <a:pt x="1312609" y="801124"/>
                  </a:lnTo>
                  <a:lnTo>
                    <a:pt x="1265974" y="811697"/>
                  </a:lnTo>
                  <a:lnTo>
                    <a:pt x="1219276" y="824666"/>
                  </a:lnTo>
                  <a:lnTo>
                    <a:pt x="1171741" y="838864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8" y="2037871"/>
              <a:ext cx="9686909" cy="70389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85" y="3618435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75" y="3532999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3" y="2633357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39" y="2633358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8" y="4094958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3" y="5091472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80" y="6744158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36" y="7943789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1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440" dirty="0">
                <a:latin typeface="Trebuchet MS"/>
                <a:cs typeface="Trebuchet MS"/>
              </a:rPr>
              <a:t>1.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Provide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list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markets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which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customer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"Atliq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Exclusive"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operates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its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04" dirty="0">
                <a:latin typeface="Trebuchet MS"/>
                <a:cs typeface="Trebuchet MS"/>
              </a:rPr>
              <a:t>business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APAC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region.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72" y="165604"/>
            <a:ext cx="702945" cy="730250"/>
            <a:chOff x="16712572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6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7"/>
                  </a:moveTo>
                  <a:lnTo>
                    <a:pt x="243127" y="522458"/>
                  </a:lnTo>
                  <a:lnTo>
                    <a:pt x="205642" y="511413"/>
                  </a:lnTo>
                  <a:lnTo>
                    <a:pt x="167732" y="493978"/>
                  </a:lnTo>
                  <a:lnTo>
                    <a:pt x="130809" y="470175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0"/>
                  </a:lnTo>
                  <a:lnTo>
                    <a:pt x="0" y="250439"/>
                  </a:lnTo>
                  <a:lnTo>
                    <a:pt x="3993" y="217379"/>
                  </a:lnTo>
                  <a:lnTo>
                    <a:pt x="18592" y="190277"/>
                  </a:lnTo>
                  <a:lnTo>
                    <a:pt x="45592" y="173228"/>
                  </a:lnTo>
                  <a:lnTo>
                    <a:pt x="86790" y="170325"/>
                  </a:lnTo>
                  <a:lnTo>
                    <a:pt x="143981" y="185663"/>
                  </a:lnTo>
                  <a:lnTo>
                    <a:pt x="150346" y="194489"/>
                  </a:lnTo>
                  <a:lnTo>
                    <a:pt x="272576" y="114703"/>
                  </a:lnTo>
                  <a:lnTo>
                    <a:pt x="261277" y="84862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3" y="37187"/>
                  </a:lnTo>
                  <a:lnTo>
                    <a:pt x="440082" y="78536"/>
                  </a:lnTo>
                  <a:lnTo>
                    <a:pt x="491858" y="137841"/>
                  </a:lnTo>
                  <a:lnTo>
                    <a:pt x="513346" y="191923"/>
                  </a:lnTo>
                  <a:lnTo>
                    <a:pt x="513583" y="229690"/>
                  </a:lnTo>
                  <a:lnTo>
                    <a:pt x="497104" y="252996"/>
                  </a:lnTo>
                  <a:lnTo>
                    <a:pt x="468444" y="263693"/>
                  </a:lnTo>
                  <a:lnTo>
                    <a:pt x="432137" y="263637"/>
                  </a:lnTo>
                  <a:lnTo>
                    <a:pt x="392718" y="254679"/>
                  </a:lnTo>
                  <a:lnTo>
                    <a:pt x="348282" y="362172"/>
                  </a:lnTo>
                  <a:lnTo>
                    <a:pt x="358364" y="377847"/>
                  </a:lnTo>
                  <a:lnTo>
                    <a:pt x="375085" y="418797"/>
                  </a:lnTo>
                  <a:lnTo>
                    <a:pt x="380090" y="453163"/>
                  </a:lnTo>
                  <a:lnTo>
                    <a:pt x="374790" y="480971"/>
                  </a:lnTo>
                  <a:lnTo>
                    <a:pt x="360598" y="502242"/>
                  </a:lnTo>
                  <a:lnTo>
                    <a:pt x="338924" y="517003"/>
                  </a:lnTo>
                  <a:lnTo>
                    <a:pt x="311180" y="525277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11" y="586205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4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4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12" y="415114"/>
              <a:ext cx="87617" cy="1813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5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52" y="229196"/>
                  </a:moveTo>
                  <a:lnTo>
                    <a:pt x="699490" y="194157"/>
                  </a:lnTo>
                  <a:lnTo>
                    <a:pt x="685825" y="159727"/>
                  </a:lnTo>
                  <a:lnTo>
                    <a:pt x="681786" y="152971"/>
                  </a:lnTo>
                  <a:lnTo>
                    <a:pt x="681786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24" y="267246"/>
                  </a:lnTo>
                  <a:lnTo>
                    <a:pt x="589178" y="256311"/>
                  </a:lnTo>
                  <a:lnTo>
                    <a:pt x="534009" y="217119"/>
                  </a:lnTo>
                  <a:lnTo>
                    <a:pt x="503021" y="183832"/>
                  </a:lnTo>
                  <a:lnTo>
                    <a:pt x="473405" y="144170"/>
                  </a:lnTo>
                  <a:lnTo>
                    <a:pt x="451307" y="102616"/>
                  </a:lnTo>
                  <a:lnTo>
                    <a:pt x="442937" y="63652"/>
                  </a:lnTo>
                  <a:lnTo>
                    <a:pt x="454456" y="31737"/>
                  </a:lnTo>
                  <a:lnTo>
                    <a:pt x="482879" y="19519"/>
                  </a:lnTo>
                  <a:lnTo>
                    <a:pt x="512241" y="21894"/>
                  </a:lnTo>
                  <a:lnTo>
                    <a:pt x="567677" y="51485"/>
                  </a:lnTo>
                  <a:lnTo>
                    <a:pt x="597090" y="77076"/>
                  </a:lnTo>
                  <a:lnTo>
                    <a:pt x="631545" y="114706"/>
                  </a:lnTo>
                  <a:lnTo>
                    <a:pt x="662597" y="158318"/>
                  </a:lnTo>
                  <a:lnTo>
                    <a:pt x="681786" y="201828"/>
                  </a:lnTo>
                  <a:lnTo>
                    <a:pt x="681786" y="152971"/>
                  </a:lnTo>
                  <a:lnTo>
                    <a:pt x="632866" y="82994"/>
                  </a:lnTo>
                  <a:lnTo>
                    <a:pt x="597522" y="47993"/>
                  </a:lnTo>
                  <a:lnTo>
                    <a:pt x="558876" y="20053"/>
                  </a:lnTo>
                  <a:lnTo>
                    <a:pt x="527138" y="6400"/>
                  </a:lnTo>
                  <a:lnTo>
                    <a:pt x="518896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70"/>
                  </a:lnTo>
                  <a:lnTo>
                    <a:pt x="439547" y="17932"/>
                  </a:lnTo>
                  <a:lnTo>
                    <a:pt x="439039" y="18808"/>
                  </a:lnTo>
                  <a:lnTo>
                    <a:pt x="425030" y="50546"/>
                  </a:lnTo>
                  <a:lnTo>
                    <a:pt x="426288" y="87769"/>
                  </a:lnTo>
                  <a:lnTo>
                    <a:pt x="439089" y="124942"/>
                  </a:lnTo>
                  <a:lnTo>
                    <a:pt x="352069" y="177927"/>
                  </a:lnTo>
                  <a:lnTo>
                    <a:pt x="329006" y="192532"/>
                  </a:lnTo>
                  <a:lnTo>
                    <a:pt x="290360" y="173951"/>
                  </a:lnTo>
                  <a:lnTo>
                    <a:pt x="244195" y="168529"/>
                  </a:lnTo>
                  <a:lnTo>
                    <a:pt x="202057" y="181051"/>
                  </a:lnTo>
                  <a:lnTo>
                    <a:pt x="171958" y="214642"/>
                  </a:lnTo>
                  <a:lnTo>
                    <a:pt x="164795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60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96" y="424383"/>
                  </a:lnTo>
                  <a:lnTo>
                    <a:pt x="216992" y="448030"/>
                  </a:lnTo>
                  <a:lnTo>
                    <a:pt x="143510" y="535495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46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82" y="722553"/>
                  </a:lnTo>
                  <a:lnTo>
                    <a:pt x="9652" y="730224"/>
                  </a:lnTo>
                  <a:lnTo>
                    <a:pt x="25450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26" y="638848"/>
                  </a:lnTo>
                  <a:lnTo>
                    <a:pt x="308013" y="490347"/>
                  </a:lnTo>
                  <a:lnTo>
                    <a:pt x="345948" y="512876"/>
                  </a:lnTo>
                  <a:lnTo>
                    <a:pt x="389407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28" y="538619"/>
                  </a:lnTo>
                  <a:lnTo>
                    <a:pt x="549783" y="514667"/>
                  </a:lnTo>
                  <a:lnTo>
                    <a:pt x="566585" y="478866"/>
                  </a:lnTo>
                  <a:lnTo>
                    <a:pt x="565861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81" y="365010"/>
                  </a:lnTo>
                  <a:lnTo>
                    <a:pt x="519557" y="365823"/>
                  </a:lnTo>
                  <a:lnTo>
                    <a:pt x="517906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402" y="400316"/>
                  </a:lnTo>
                  <a:lnTo>
                    <a:pt x="533463" y="406590"/>
                  </a:lnTo>
                  <a:lnTo>
                    <a:pt x="547890" y="455028"/>
                  </a:lnTo>
                  <a:lnTo>
                    <a:pt x="540499" y="491693"/>
                  </a:lnTo>
                  <a:lnTo>
                    <a:pt x="515302" y="515721"/>
                  </a:lnTo>
                  <a:lnTo>
                    <a:pt x="476351" y="526288"/>
                  </a:lnTo>
                  <a:lnTo>
                    <a:pt x="427672" y="522528"/>
                  </a:lnTo>
                  <a:lnTo>
                    <a:pt x="378421" y="507174"/>
                  </a:lnTo>
                  <a:lnTo>
                    <a:pt x="333552" y="483844"/>
                  </a:lnTo>
                  <a:lnTo>
                    <a:pt x="293484" y="453478"/>
                  </a:lnTo>
                  <a:lnTo>
                    <a:pt x="291439" y="451345"/>
                  </a:lnTo>
                  <a:lnTo>
                    <a:pt x="291439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98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50" y="474776"/>
                  </a:lnTo>
                  <a:lnTo>
                    <a:pt x="251002" y="438556"/>
                  </a:lnTo>
                  <a:lnTo>
                    <a:pt x="276085" y="465670"/>
                  </a:lnTo>
                  <a:lnTo>
                    <a:pt x="291439" y="477621"/>
                  </a:lnTo>
                  <a:lnTo>
                    <a:pt x="291439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81" y="329615"/>
                  </a:lnTo>
                  <a:lnTo>
                    <a:pt x="189026" y="280581"/>
                  </a:lnTo>
                  <a:lnTo>
                    <a:pt x="187147" y="233730"/>
                  </a:lnTo>
                  <a:lnTo>
                    <a:pt x="206578" y="203403"/>
                  </a:lnTo>
                  <a:lnTo>
                    <a:pt x="240042" y="189433"/>
                  </a:lnTo>
                  <a:lnTo>
                    <a:pt x="280263" y="191693"/>
                  </a:lnTo>
                  <a:lnTo>
                    <a:pt x="309219" y="205054"/>
                  </a:lnTo>
                  <a:lnTo>
                    <a:pt x="298259" y="211988"/>
                  </a:lnTo>
                  <a:lnTo>
                    <a:pt x="272770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59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48" y="417842"/>
                  </a:lnTo>
                  <a:lnTo>
                    <a:pt x="514921" y="415417"/>
                  </a:lnTo>
                  <a:lnTo>
                    <a:pt x="498792" y="412838"/>
                  </a:lnTo>
                  <a:lnTo>
                    <a:pt x="469557" y="424395"/>
                  </a:lnTo>
                  <a:lnTo>
                    <a:pt x="397967" y="402780"/>
                  </a:lnTo>
                  <a:lnTo>
                    <a:pt x="361975" y="376212"/>
                  </a:lnTo>
                  <a:lnTo>
                    <a:pt x="330073" y="343547"/>
                  </a:lnTo>
                  <a:lnTo>
                    <a:pt x="305435" y="308063"/>
                  </a:lnTo>
                  <a:lnTo>
                    <a:pt x="290664" y="241909"/>
                  </a:lnTo>
                  <a:lnTo>
                    <a:pt x="331647" y="215265"/>
                  </a:lnTo>
                  <a:lnTo>
                    <a:pt x="373037" y="189560"/>
                  </a:lnTo>
                  <a:lnTo>
                    <a:pt x="414578" y="164147"/>
                  </a:lnTo>
                  <a:lnTo>
                    <a:pt x="448843" y="142798"/>
                  </a:lnTo>
                  <a:lnTo>
                    <a:pt x="495007" y="207010"/>
                  </a:lnTo>
                  <a:lnTo>
                    <a:pt x="530682" y="240804"/>
                  </a:lnTo>
                  <a:lnTo>
                    <a:pt x="568299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58" y="279374"/>
                  </a:lnTo>
                  <a:lnTo>
                    <a:pt x="692899" y="258546"/>
                  </a:lnTo>
                  <a:lnTo>
                    <a:pt x="694753" y="252984"/>
                  </a:lnTo>
                  <a:lnTo>
                    <a:pt x="702652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804" y="1601053"/>
            <a:ext cx="6496049" cy="70865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2" y="3609883"/>
            <a:ext cx="8848709" cy="15335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197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69"/>
                </a:moveTo>
                <a:lnTo>
                  <a:pt x="986257" y="735971"/>
                </a:lnTo>
                <a:lnTo>
                  <a:pt x="987709" y="721772"/>
                </a:lnTo>
                <a:lnTo>
                  <a:pt x="992393" y="707424"/>
                </a:lnTo>
                <a:lnTo>
                  <a:pt x="1020282" y="652844"/>
                </a:lnTo>
                <a:lnTo>
                  <a:pt x="1044796" y="615087"/>
                </a:lnTo>
                <a:lnTo>
                  <a:pt x="1073099" y="581284"/>
                </a:lnTo>
                <a:lnTo>
                  <a:pt x="1106079" y="552418"/>
                </a:lnTo>
                <a:lnTo>
                  <a:pt x="1144624" y="529471"/>
                </a:lnTo>
                <a:lnTo>
                  <a:pt x="1189620" y="513425"/>
                </a:lnTo>
                <a:lnTo>
                  <a:pt x="1292666" y="487322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5"/>
                </a:lnTo>
                <a:lnTo>
                  <a:pt x="1303708" y="418425"/>
                </a:lnTo>
                <a:lnTo>
                  <a:pt x="1262229" y="404760"/>
                </a:lnTo>
                <a:lnTo>
                  <a:pt x="1216371" y="392397"/>
                </a:lnTo>
                <a:lnTo>
                  <a:pt x="1166928" y="381433"/>
                </a:lnTo>
                <a:lnTo>
                  <a:pt x="1114694" y="371961"/>
                </a:lnTo>
                <a:lnTo>
                  <a:pt x="1060463" y="364078"/>
                </a:lnTo>
                <a:lnTo>
                  <a:pt x="1005028" y="357877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4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5"/>
                </a:lnTo>
                <a:lnTo>
                  <a:pt x="503199" y="415426"/>
                </a:lnTo>
                <a:lnTo>
                  <a:pt x="456771" y="434691"/>
                </a:lnTo>
                <a:lnTo>
                  <a:pt x="411578" y="455906"/>
                </a:lnTo>
                <a:lnTo>
                  <a:pt x="367609" y="479046"/>
                </a:lnTo>
                <a:lnTo>
                  <a:pt x="324855" y="504086"/>
                </a:lnTo>
                <a:lnTo>
                  <a:pt x="283305" y="530999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4"/>
                </a:lnTo>
                <a:lnTo>
                  <a:pt x="128941" y="656894"/>
                </a:lnTo>
                <a:lnTo>
                  <a:pt x="93257" y="692802"/>
                </a:lnTo>
                <a:lnTo>
                  <a:pt x="58715" y="730434"/>
                </a:lnTo>
                <a:lnTo>
                  <a:pt x="25305" y="769763"/>
                </a:lnTo>
                <a:lnTo>
                  <a:pt x="7960" y="756072"/>
                </a:lnTo>
                <a:lnTo>
                  <a:pt x="555" y="740374"/>
                </a:lnTo>
                <a:lnTo>
                  <a:pt x="0" y="723449"/>
                </a:lnTo>
                <a:lnTo>
                  <a:pt x="3199" y="706072"/>
                </a:lnTo>
                <a:lnTo>
                  <a:pt x="16322" y="659056"/>
                </a:lnTo>
                <a:lnTo>
                  <a:pt x="34158" y="614240"/>
                </a:lnTo>
                <a:lnTo>
                  <a:pt x="57338" y="571929"/>
                </a:lnTo>
                <a:lnTo>
                  <a:pt x="86493" y="532424"/>
                </a:lnTo>
                <a:lnTo>
                  <a:pt x="121573" y="493098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3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3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79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2"/>
                </a:lnTo>
                <a:lnTo>
                  <a:pt x="1489128" y="234979"/>
                </a:lnTo>
                <a:lnTo>
                  <a:pt x="1484429" y="225924"/>
                </a:lnTo>
                <a:lnTo>
                  <a:pt x="1459219" y="174692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1" y="0"/>
                </a:lnTo>
                <a:lnTo>
                  <a:pt x="1568446" y="30762"/>
                </a:lnTo>
                <a:lnTo>
                  <a:pt x="1731778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1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3"/>
                </a:lnTo>
                <a:lnTo>
                  <a:pt x="1798700" y="623429"/>
                </a:lnTo>
                <a:lnTo>
                  <a:pt x="1765560" y="654398"/>
                </a:lnTo>
                <a:lnTo>
                  <a:pt x="1712275" y="667351"/>
                </a:lnTo>
                <a:lnTo>
                  <a:pt x="1692763" y="667015"/>
                </a:lnTo>
                <a:lnTo>
                  <a:pt x="1643720" y="665570"/>
                </a:lnTo>
                <a:lnTo>
                  <a:pt x="1594733" y="664983"/>
                </a:lnTo>
                <a:lnTo>
                  <a:pt x="1545808" y="665286"/>
                </a:lnTo>
                <a:lnTo>
                  <a:pt x="1496950" y="666511"/>
                </a:lnTo>
                <a:lnTo>
                  <a:pt x="1448163" y="668691"/>
                </a:lnTo>
                <a:lnTo>
                  <a:pt x="1399452" y="671858"/>
                </a:lnTo>
                <a:lnTo>
                  <a:pt x="1350822" y="676045"/>
                </a:lnTo>
                <a:lnTo>
                  <a:pt x="1302278" y="681283"/>
                </a:lnTo>
                <a:lnTo>
                  <a:pt x="1253825" y="687606"/>
                </a:lnTo>
                <a:lnTo>
                  <a:pt x="1205468" y="695045"/>
                </a:lnTo>
                <a:lnTo>
                  <a:pt x="1157212" y="703634"/>
                </a:lnTo>
                <a:lnTo>
                  <a:pt x="1116094" y="712936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69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868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45" dirty="0">
                <a:latin typeface="Trebuchet MS"/>
                <a:cs typeface="Trebuchet MS"/>
              </a:rPr>
              <a:t>2.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What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is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percentage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unique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increase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2021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vs.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2020?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195" dirty="0">
                <a:solidFill>
                  <a:srgbClr val="958AB5"/>
                </a:solidFill>
                <a:latin typeface="Trebuchet MS"/>
                <a:cs typeface="Trebuchet MS"/>
              </a:rPr>
              <a:t>unique_products_2020 </a:t>
            </a:r>
            <a:r>
              <a:rPr sz="2400" spc="155" dirty="0">
                <a:solidFill>
                  <a:srgbClr val="958AB5"/>
                </a:solidFill>
                <a:latin typeface="Trebuchet MS"/>
                <a:cs typeface="Trebuchet MS"/>
              </a:rPr>
              <a:t>unique_products_2021 </a:t>
            </a:r>
            <a:r>
              <a:rPr sz="2400" spc="225" dirty="0">
                <a:solidFill>
                  <a:srgbClr val="958AB5"/>
                </a:solidFill>
                <a:latin typeface="Trebuchet MS"/>
                <a:cs typeface="Trebuchet MS"/>
              </a:rPr>
              <a:t>percentage_chg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13" y="9191152"/>
            <a:ext cx="133350" cy="1333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85" y="8262203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spc="225" dirty="0">
                <a:solidFill>
                  <a:srgbClr val="12239D"/>
                </a:solidFill>
                <a:latin typeface="Trebuchet MS"/>
                <a:cs typeface="Trebuchet MS"/>
              </a:rPr>
              <a:t>Demand</a:t>
            </a:r>
            <a:r>
              <a:rPr sz="29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Trebuchet MS"/>
                <a:cs typeface="Trebuchet MS"/>
              </a:rPr>
              <a:t>production</a:t>
            </a:r>
            <a:r>
              <a:rPr sz="2900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Trebuchet MS"/>
                <a:cs typeface="Trebuchet MS"/>
              </a:rPr>
              <a:t>both</a:t>
            </a:r>
            <a:r>
              <a:rPr sz="29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09" y="2878683"/>
            <a:ext cx="5600699" cy="45243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35" y="1577019"/>
            <a:ext cx="8312784" cy="5743575"/>
            <a:chOff x="9418335" y="1577019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393" y="1577019"/>
              <a:ext cx="6410309" cy="57435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35" y="1961003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1682657" y="224965"/>
                  </a:moveTo>
                  <a:lnTo>
                    <a:pt x="1466369" y="263078"/>
                  </a:lnTo>
                  <a:lnTo>
                    <a:pt x="1462375" y="255337"/>
                  </a:lnTo>
                  <a:lnTo>
                    <a:pt x="1458127" y="246891"/>
                  </a:lnTo>
                  <a:lnTo>
                    <a:pt x="1453395" y="238030"/>
                  </a:lnTo>
                  <a:lnTo>
                    <a:pt x="1448159" y="229394"/>
                  </a:lnTo>
                  <a:lnTo>
                    <a:pt x="1419607" y="179947"/>
                  </a:lnTo>
                  <a:lnTo>
                    <a:pt x="1410160" y="141300"/>
                  </a:lnTo>
                  <a:lnTo>
                    <a:pt x="1420047" y="102676"/>
                  </a:lnTo>
                  <a:lnTo>
                    <a:pt x="1449500" y="53298"/>
                  </a:lnTo>
                  <a:lnTo>
                    <a:pt x="1458818" y="40523"/>
                  </a:lnTo>
                  <a:lnTo>
                    <a:pt x="1469219" y="27860"/>
                  </a:lnTo>
                  <a:lnTo>
                    <a:pt x="1480607" y="14591"/>
                  </a:lnTo>
                  <a:lnTo>
                    <a:pt x="1492882" y="0"/>
                  </a:lnTo>
                  <a:lnTo>
                    <a:pt x="1502581" y="10771"/>
                  </a:lnTo>
                  <a:lnTo>
                    <a:pt x="1511329" y="20439"/>
                  </a:lnTo>
                  <a:lnTo>
                    <a:pt x="1519046" y="29088"/>
                  </a:lnTo>
                  <a:lnTo>
                    <a:pt x="1526359" y="37602"/>
                  </a:lnTo>
                  <a:lnTo>
                    <a:pt x="1662787" y="201228"/>
                  </a:lnTo>
                  <a:lnTo>
                    <a:pt x="1682657" y="224965"/>
                  </a:lnTo>
                  <a:close/>
                </a:path>
                <a:path w="1859915" h="869314">
                  <a:moveTo>
                    <a:pt x="28322" y="868820"/>
                  </a:moveTo>
                  <a:lnTo>
                    <a:pt x="10106" y="856309"/>
                  </a:lnTo>
                  <a:lnTo>
                    <a:pt x="1677" y="841137"/>
                  </a:lnTo>
                  <a:lnTo>
                    <a:pt x="0" y="824286"/>
                  </a:lnTo>
                  <a:lnTo>
                    <a:pt x="2039" y="806736"/>
                  </a:lnTo>
                  <a:lnTo>
                    <a:pt x="12015" y="758952"/>
                  </a:lnTo>
                  <a:lnTo>
                    <a:pt x="26839" y="713052"/>
                  </a:lnTo>
                  <a:lnTo>
                    <a:pt x="47161" y="669296"/>
                  </a:lnTo>
                  <a:lnTo>
                    <a:pt x="73632" y="627945"/>
                  </a:lnTo>
                  <a:lnTo>
                    <a:pt x="106026" y="586379"/>
                  </a:lnTo>
                  <a:lnTo>
                    <a:pt x="139924" y="546674"/>
                  </a:lnTo>
                  <a:lnTo>
                    <a:pt x="175295" y="508806"/>
                  </a:lnTo>
                  <a:lnTo>
                    <a:pt x="212108" y="472747"/>
                  </a:lnTo>
                  <a:lnTo>
                    <a:pt x="250333" y="438473"/>
                  </a:lnTo>
                  <a:lnTo>
                    <a:pt x="289939" y="405956"/>
                  </a:lnTo>
                  <a:lnTo>
                    <a:pt x="330896" y="375170"/>
                  </a:lnTo>
                  <a:lnTo>
                    <a:pt x="373172" y="346091"/>
                  </a:lnTo>
                  <a:lnTo>
                    <a:pt x="416737" y="318690"/>
                  </a:lnTo>
                  <a:lnTo>
                    <a:pt x="461560" y="292943"/>
                  </a:lnTo>
                  <a:lnTo>
                    <a:pt x="507610" y="268824"/>
                  </a:lnTo>
                  <a:lnTo>
                    <a:pt x="554858" y="246305"/>
                  </a:lnTo>
                  <a:lnTo>
                    <a:pt x="600280" y="226893"/>
                  </a:lnTo>
                  <a:lnTo>
                    <a:pt x="646004" y="209814"/>
                  </a:lnTo>
                  <a:lnTo>
                    <a:pt x="692023" y="195094"/>
                  </a:lnTo>
                  <a:lnTo>
                    <a:pt x="738330" y="182756"/>
                  </a:lnTo>
                  <a:lnTo>
                    <a:pt x="784918" y="172827"/>
                  </a:lnTo>
                  <a:lnTo>
                    <a:pt x="831780" y="165329"/>
                  </a:lnTo>
                  <a:lnTo>
                    <a:pt x="878909" y="160289"/>
                  </a:lnTo>
                  <a:lnTo>
                    <a:pt x="926298" y="157731"/>
                  </a:lnTo>
                  <a:lnTo>
                    <a:pt x="973940" y="157679"/>
                  </a:lnTo>
                  <a:lnTo>
                    <a:pt x="1021828" y="160158"/>
                  </a:lnTo>
                  <a:lnTo>
                    <a:pt x="1069956" y="165194"/>
                  </a:lnTo>
                  <a:lnTo>
                    <a:pt x="1118316" y="172811"/>
                  </a:lnTo>
                  <a:lnTo>
                    <a:pt x="1166901" y="183033"/>
                  </a:lnTo>
                  <a:lnTo>
                    <a:pt x="1216462" y="195229"/>
                  </a:lnTo>
                  <a:lnTo>
                    <a:pt x="1265969" y="208140"/>
                  </a:lnTo>
                  <a:lnTo>
                    <a:pt x="1466369" y="263078"/>
                  </a:lnTo>
                  <a:lnTo>
                    <a:pt x="1682657" y="224965"/>
                  </a:lnTo>
                  <a:lnTo>
                    <a:pt x="1691470" y="235492"/>
                  </a:lnTo>
                  <a:lnTo>
                    <a:pt x="711566" y="408168"/>
                  </a:lnTo>
                  <a:lnTo>
                    <a:pt x="666078" y="417097"/>
                  </a:lnTo>
                  <a:lnTo>
                    <a:pt x="625092" y="428081"/>
                  </a:lnTo>
                  <a:lnTo>
                    <a:pt x="575887" y="444647"/>
                  </a:lnTo>
                  <a:lnTo>
                    <a:pt x="528081" y="463149"/>
                  </a:lnTo>
                  <a:lnTo>
                    <a:pt x="481659" y="483564"/>
                  </a:lnTo>
                  <a:lnTo>
                    <a:pt x="436612" y="505866"/>
                  </a:lnTo>
                  <a:lnTo>
                    <a:pt x="392925" y="530032"/>
                  </a:lnTo>
                  <a:lnTo>
                    <a:pt x="350589" y="556038"/>
                  </a:lnTo>
                  <a:lnTo>
                    <a:pt x="309590" y="583858"/>
                  </a:lnTo>
                  <a:lnTo>
                    <a:pt x="269916" y="613468"/>
                  </a:lnTo>
                  <a:lnTo>
                    <a:pt x="231557" y="644844"/>
                  </a:lnTo>
                  <a:lnTo>
                    <a:pt x="194499" y="677962"/>
                  </a:lnTo>
                  <a:lnTo>
                    <a:pt x="158732" y="712797"/>
                  </a:lnTo>
                  <a:lnTo>
                    <a:pt x="124242" y="749325"/>
                  </a:lnTo>
                  <a:lnTo>
                    <a:pt x="91018" y="787521"/>
                  </a:lnTo>
                  <a:lnTo>
                    <a:pt x="59049" y="827361"/>
                  </a:lnTo>
                  <a:lnTo>
                    <a:pt x="28322" y="868820"/>
                  </a:lnTo>
                  <a:close/>
                </a:path>
                <a:path w="1859915" h="869314">
                  <a:moveTo>
                    <a:pt x="989217" y="784503"/>
                  </a:moveTo>
                  <a:lnTo>
                    <a:pt x="984916" y="771361"/>
                  </a:lnTo>
                  <a:lnTo>
                    <a:pt x="985429" y="757073"/>
                  </a:lnTo>
                  <a:lnTo>
                    <a:pt x="989145" y="742470"/>
                  </a:lnTo>
                  <a:lnTo>
                    <a:pt x="1013352" y="686161"/>
                  </a:lnTo>
                  <a:lnTo>
                    <a:pt x="1035308" y="646861"/>
                  </a:lnTo>
                  <a:lnTo>
                    <a:pt x="1061306" y="611255"/>
                  </a:lnTo>
                  <a:lnTo>
                    <a:pt x="1092299" y="580265"/>
                  </a:lnTo>
                  <a:lnTo>
                    <a:pt x="1129236" y="554812"/>
                  </a:lnTo>
                  <a:lnTo>
                    <a:pt x="1173070" y="535817"/>
                  </a:lnTo>
                  <a:lnTo>
                    <a:pt x="1307915" y="492224"/>
                  </a:lnTo>
                  <a:lnTo>
                    <a:pt x="1373807" y="475233"/>
                  </a:lnTo>
                  <a:lnTo>
                    <a:pt x="1349152" y="459830"/>
                  </a:lnTo>
                  <a:lnTo>
                    <a:pt x="1280605" y="433459"/>
                  </a:lnTo>
                  <a:lnTo>
                    <a:pt x="1238311" y="422574"/>
                  </a:lnTo>
                  <a:lnTo>
                    <a:pt x="1191733" y="413281"/>
                  </a:lnTo>
                  <a:lnTo>
                    <a:pt x="1141672" y="405620"/>
                  </a:lnTo>
                  <a:lnTo>
                    <a:pt x="1088925" y="399634"/>
                  </a:lnTo>
                  <a:lnTo>
                    <a:pt x="1034290" y="395365"/>
                  </a:lnTo>
                  <a:lnTo>
                    <a:pt x="978567" y="392855"/>
                  </a:lnTo>
                  <a:lnTo>
                    <a:pt x="922553" y="392147"/>
                  </a:lnTo>
                  <a:lnTo>
                    <a:pt x="867048" y="393282"/>
                  </a:lnTo>
                  <a:lnTo>
                    <a:pt x="812849" y="396302"/>
                  </a:lnTo>
                  <a:lnTo>
                    <a:pt x="760756" y="401250"/>
                  </a:lnTo>
                  <a:lnTo>
                    <a:pt x="711566" y="408168"/>
                  </a:lnTo>
                  <a:lnTo>
                    <a:pt x="1691470" y="235492"/>
                  </a:lnTo>
                  <a:lnTo>
                    <a:pt x="1731224" y="282655"/>
                  </a:lnTo>
                  <a:lnTo>
                    <a:pt x="1765781" y="323152"/>
                  </a:lnTo>
                  <a:lnTo>
                    <a:pt x="1800626" y="363401"/>
                  </a:lnTo>
                  <a:lnTo>
                    <a:pt x="1835822" y="403349"/>
                  </a:lnTo>
                  <a:lnTo>
                    <a:pt x="1850943" y="424538"/>
                  </a:lnTo>
                  <a:lnTo>
                    <a:pt x="1858565" y="445131"/>
                  </a:lnTo>
                  <a:lnTo>
                    <a:pt x="1859831" y="465894"/>
                  </a:lnTo>
                  <a:lnTo>
                    <a:pt x="1855883" y="487590"/>
                  </a:lnTo>
                  <a:lnTo>
                    <a:pt x="1839372" y="530498"/>
                  </a:lnTo>
                  <a:lnTo>
                    <a:pt x="1816155" y="569473"/>
                  </a:lnTo>
                  <a:lnTo>
                    <a:pt x="1788104" y="605177"/>
                  </a:lnTo>
                  <a:lnTo>
                    <a:pt x="1296613" y="695832"/>
                  </a:lnTo>
                  <a:lnTo>
                    <a:pt x="1248687" y="705355"/>
                  </a:lnTo>
                  <a:lnTo>
                    <a:pt x="1200929" y="715986"/>
                  </a:lnTo>
                  <a:lnTo>
                    <a:pt x="1153349" y="727756"/>
                  </a:lnTo>
                  <a:lnTo>
                    <a:pt x="1112939" y="739765"/>
                  </a:lnTo>
                  <a:lnTo>
                    <a:pt x="1072612" y="753878"/>
                  </a:lnTo>
                  <a:lnTo>
                    <a:pt x="989217" y="784503"/>
                  </a:lnTo>
                  <a:close/>
                </a:path>
                <a:path w="1859915" h="869314">
                  <a:moveTo>
                    <a:pt x="1724830" y="652282"/>
                  </a:moveTo>
                  <a:lnTo>
                    <a:pt x="1704783" y="654736"/>
                  </a:lnTo>
                  <a:lnTo>
                    <a:pt x="1685292" y="655694"/>
                  </a:lnTo>
                  <a:lnTo>
                    <a:pt x="1636261" y="657506"/>
                  </a:lnTo>
                  <a:lnTo>
                    <a:pt x="1587344" y="660170"/>
                  </a:lnTo>
                  <a:lnTo>
                    <a:pt x="1538546" y="663717"/>
                  </a:lnTo>
                  <a:lnTo>
                    <a:pt x="1489877" y="668180"/>
                  </a:lnTo>
                  <a:lnTo>
                    <a:pt x="1441342" y="673592"/>
                  </a:lnTo>
                  <a:lnTo>
                    <a:pt x="1392948" y="679983"/>
                  </a:lnTo>
                  <a:lnTo>
                    <a:pt x="1344703" y="687386"/>
                  </a:lnTo>
                  <a:lnTo>
                    <a:pt x="1296613" y="695832"/>
                  </a:lnTo>
                  <a:lnTo>
                    <a:pt x="1783564" y="610024"/>
                  </a:lnTo>
                  <a:lnTo>
                    <a:pt x="1757092" y="638276"/>
                  </a:lnTo>
                  <a:lnTo>
                    <a:pt x="1743058" y="647179"/>
                  </a:lnTo>
                  <a:lnTo>
                    <a:pt x="1724830" y="65228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02" y="5092852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1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1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3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6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2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3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7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4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1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1" y="723900"/>
                  </a:lnTo>
                  <a:close/>
                </a:path>
                <a:path w="209550" h="1460500">
                  <a:moveTo>
                    <a:pt x="57597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7" y="711200"/>
                  </a:lnTo>
                  <a:close/>
                </a:path>
                <a:path w="209550" h="1460500">
                  <a:moveTo>
                    <a:pt x="180249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6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6" y="381000"/>
                  </a:lnTo>
                  <a:lnTo>
                    <a:pt x="136110" y="342900"/>
                  </a:lnTo>
                  <a:lnTo>
                    <a:pt x="136629" y="292100"/>
                  </a:lnTo>
                  <a:lnTo>
                    <a:pt x="137381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7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49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7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814" y="263528"/>
            <a:ext cx="1659572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Trebuchet MS"/>
                <a:cs typeface="Trebuchet MS"/>
              </a:rPr>
              <a:t>3.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Provide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350" dirty="0">
                <a:latin typeface="Trebuchet MS"/>
                <a:cs typeface="Trebuchet MS"/>
              </a:rPr>
              <a:t>a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report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with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all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unique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counts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for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50" dirty="0">
                <a:latin typeface="Trebuchet MS"/>
                <a:cs typeface="Trebuchet MS"/>
              </a:rPr>
              <a:t>each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235" dirty="0">
                <a:latin typeface="Trebuchet MS"/>
                <a:cs typeface="Trebuchet MS"/>
              </a:rPr>
              <a:t>segment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85" dirty="0">
                <a:latin typeface="Trebuchet MS"/>
                <a:cs typeface="Trebuchet MS"/>
              </a:rPr>
              <a:t>and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sort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95" dirty="0">
                <a:latin typeface="Trebuchet MS"/>
                <a:cs typeface="Trebuchet MS"/>
              </a:rPr>
              <a:t>them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descending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order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of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counts.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2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225" dirty="0">
                <a:solidFill>
                  <a:srgbClr val="958AB5"/>
                </a:solidFill>
                <a:latin typeface="Trebuchet MS"/>
                <a:cs typeface="Trebuchet MS"/>
              </a:rPr>
              <a:t>segment </a:t>
            </a:r>
            <a:r>
              <a:rPr sz="2400" spc="180" dirty="0">
                <a:solidFill>
                  <a:srgbClr val="958AB5"/>
                </a:solidFill>
                <a:latin typeface="Trebuchet MS"/>
                <a:cs typeface="Trebuchet MS"/>
              </a:rPr>
              <a:t>product_count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39" y="6969729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140" dirty="0">
                <a:solidFill>
                  <a:srgbClr val="FF0000"/>
                </a:solidFill>
                <a:latin typeface="Trebuchet MS"/>
                <a:cs typeface="Trebuchet MS"/>
              </a:rPr>
              <a:t>Alarming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5" y="8275502"/>
            <a:ext cx="133350" cy="133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5" y="9361352"/>
            <a:ext cx="133350" cy="1333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28" y="7115925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80" dirty="0">
                <a:solidFill>
                  <a:srgbClr val="12239D"/>
                </a:solidFill>
                <a:latin typeface="Trebuchet MS"/>
                <a:cs typeface="Trebuchet MS"/>
              </a:rPr>
              <a:t>Segments: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notebooks,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Trebuchet MS"/>
                <a:cs typeface="Trebuchet MS"/>
              </a:rPr>
              <a:t>accessories,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peripherals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rgbClr val="12239D"/>
                </a:solidFill>
                <a:latin typeface="Trebuchet MS"/>
                <a:cs typeface="Trebuchet MS"/>
              </a:rPr>
              <a:t>are</a:t>
            </a:r>
            <a:r>
              <a:rPr sz="2900" spc="-2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25" dirty="0">
                <a:solidFill>
                  <a:srgbClr val="12239D"/>
                </a:solidFill>
                <a:latin typeface="Trebuchet MS"/>
                <a:cs typeface="Trebuchet MS"/>
              </a:rPr>
              <a:t>showing</a:t>
            </a:r>
            <a:r>
              <a:rPr sz="29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significant </a:t>
            </a:r>
            <a:r>
              <a:rPr sz="2900" spc="95" dirty="0">
                <a:solidFill>
                  <a:srgbClr val="12239D"/>
                </a:solidFill>
                <a:latin typeface="Trebuchet MS"/>
                <a:cs typeface="Trebuchet MS"/>
              </a:rPr>
              <a:t>manufacturing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70" dirty="0">
                <a:solidFill>
                  <a:srgbClr val="12239D"/>
                </a:solidFill>
                <a:latin typeface="Trebuchet MS"/>
                <a:cs typeface="Trebuchet MS"/>
              </a:rPr>
              <a:t>growth</a:t>
            </a:r>
            <a:r>
              <a:rPr sz="29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310" dirty="0">
                <a:solidFill>
                  <a:srgbClr val="12239D"/>
                </a:solidFill>
                <a:latin typeface="Trebuchet MS"/>
                <a:cs typeface="Trebuchet MS"/>
              </a:rPr>
              <a:t>as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85" dirty="0">
                <a:solidFill>
                  <a:srgbClr val="12239D"/>
                </a:solidFill>
                <a:latin typeface="Trebuchet MS"/>
                <a:cs typeface="Trebuchet MS"/>
              </a:rPr>
              <a:t>compared</a:t>
            </a:r>
            <a:r>
              <a:rPr sz="29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to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desktops,</a:t>
            </a:r>
            <a:r>
              <a:rPr sz="29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storage,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networking.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Notebooks,</a:t>
            </a:r>
            <a:r>
              <a:rPr sz="29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Trebuchet MS"/>
                <a:cs typeface="Trebuchet MS"/>
              </a:rPr>
              <a:t>accessories,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peripherals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constitute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9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Trebuchet MS"/>
                <a:cs typeface="Trebuchet MS"/>
              </a:rPr>
              <a:t>total</a:t>
            </a:r>
            <a:r>
              <a:rPr sz="29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rgbClr val="12239D"/>
                </a:solidFill>
                <a:latin typeface="Trebuchet MS"/>
                <a:cs typeface="Trebuchet MS"/>
              </a:rPr>
              <a:t>manufactured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product.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</TotalTime>
  <Words>938</Words>
  <Application>Microsoft Office PowerPoint</Application>
  <PresentationFormat>Custom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Liberation Sans Narrow</vt:lpstr>
      <vt:lpstr>Roboto</vt:lpstr>
      <vt:lpstr>Trebuchet MS</vt:lpstr>
      <vt:lpstr>Tw Cen MT</vt:lpstr>
      <vt:lpstr>Tw Cen MT Condensed</vt:lpstr>
      <vt:lpstr>Verdana</vt:lpstr>
      <vt:lpstr>Wingdings 3</vt:lpstr>
      <vt:lpstr>Integral</vt:lpstr>
      <vt:lpstr>PowerPoint Presentation</vt:lpstr>
      <vt:lpstr>WHY?</vt:lpstr>
      <vt:lpstr>WHY?</vt:lpstr>
      <vt:lpstr>Company Details Atliq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USB Flash Drives External Solid State Drives Personal Desktop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CHAITANYA DHAWADE</cp:lastModifiedBy>
  <cp:revision>2</cp:revision>
  <dcterms:created xsi:type="dcterms:W3CDTF">2024-08-07T17:45:26Z</dcterms:created>
  <dcterms:modified xsi:type="dcterms:W3CDTF">2024-08-07T18:07:30Z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2024-08-07T00:00:00Z</vt:filetime>
  </property>
  <property fmtid="{D5CDD505-2E9C-101B-9397-08002B2CF9AE}" pid="5" name="Producer">
    <vt:lpwstr>3-Heights(TM) PDF Security Shell 4.8.25.2 (http://www.pdf-tools.com)</vt:lpwstr>
  </property>
</Properties>
</file>